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42682"/>
    <a:srgbClr val="253D5B"/>
    <a:srgbClr val="5897C3"/>
    <a:srgbClr val="FED76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7" autoAdjust="0"/>
    <p:restoredTop sz="94660"/>
  </p:normalViewPr>
  <p:slideViewPr>
    <p:cSldViewPr snapToGrid="0">
      <p:cViewPr varScale="1">
        <p:scale>
          <a:sx n="124" d="100"/>
          <a:sy n="124" d="100"/>
        </p:scale>
        <p:origin x="140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9BE12-17F6-4C3F-A28E-B482392844FC}" type="datetimeFigureOut">
              <a:rPr lang="en-GB" smtClean="0"/>
              <a:t>20/09/2023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2DB8D-A230-4A5D-A990-FAC9548A41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0748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9BE12-17F6-4C3F-A28E-B482392844FC}" type="datetimeFigureOut">
              <a:rPr lang="en-GB" smtClean="0"/>
              <a:t>20/09/2023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2DB8D-A230-4A5D-A990-FAC9548A41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4224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9BE12-17F6-4C3F-A28E-B482392844FC}" type="datetimeFigureOut">
              <a:rPr lang="en-GB" smtClean="0"/>
              <a:t>20/09/2023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2DB8D-A230-4A5D-A990-FAC9548A41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42008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9BE12-17F6-4C3F-A28E-B482392844FC}" type="datetimeFigureOut">
              <a:rPr lang="en-GB" smtClean="0"/>
              <a:t>20/09/2023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2DB8D-A230-4A5D-A990-FAC9548A41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5858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9BE12-17F6-4C3F-A28E-B482392844FC}" type="datetimeFigureOut">
              <a:rPr lang="en-GB" smtClean="0"/>
              <a:t>20/09/2023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2DB8D-A230-4A5D-A990-FAC9548A41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316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9BE12-17F6-4C3F-A28E-B482392844FC}" type="datetimeFigureOut">
              <a:rPr lang="en-GB" smtClean="0"/>
              <a:t>20/09/2023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2DB8D-A230-4A5D-A990-FAC9548A41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02350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9BE12-17F6-4C3F-A28E-B482392844FC}" type="datetimeFigureOut">
              <a:rPr lang="en-GB" smtClean="0"/>
              <a:t>20/09/2023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2DB8D-A230-4A5D-A990-FAC9548A41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8525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9BE12-17F6-4C3F-A28E-B482392844FC}" type="datetimeFigureOut">
              <a:rPr lang="en-GB" smtClean="0"/>
              <a:t>20/09/2023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2DB8D-A230-4A5D-A990-FAC9548A41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57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9BE12-17F6-4C3F-A28E-B482392844FC}" type="datetimeFigureOut">
              <a:rPr lang="en-GB" smtClean="0"/>
              <a:t>20/09/2023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2DB8D-A230-4A5D-A990-FAC9548A41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1574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9BE12-17F6-4C3F-A28E-B482392844FC}" type="datetimeFigureOut">
              <a:rPr lang="en-GB" smtClean="0"/>
              <a:t>20/09/2023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2DB8D-A230-4A5D-A990-FAC9548A41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3699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9BE12-17F6-4C3F-A28E-B482392844FC}" type="datetimeFigureOut">
              <a:rPr lang="en-GB" smtClean="0"/>
              <a:t>20/09/2023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2DB8D-A230-4A5D-A990-FAC9548A41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4291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B9BE12-17F6-4C3F-A28E-B482392844FC}" type="datetimeFigureOut">
              <a:rPr lang="en-GB" smtClean="0"/>
              <a:t>20/09/2023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92DB8D-A230-4A5D-A990-FAC9548A41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8783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891760" y="1496777"/>
            <a:ext cx="8120962" cy="4617212"/>
          </a:xfrm>
          <a:prstGeom prst="rect">
            <a:avLst/>
          </a:prstGeom>
          <a:noFill/>
          <a:ln w="38100">
            <a:solidFill>
              <a:srgbClr val="253D5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814588" y="1426128"/>
            <a:ext cx="8275306" cy="4774478"/>
          </a:xfrm>
          <a:prstGeom prst="rect">
            <a:avLst/>
          </a:prstGeom>
          <a:noFill/>
          <a:ln w="38100">
            <a:solidFill>
              <a:srgbClr val="6426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420"/>
          <a:stretch/>
        </p:blipFill>
        <p:spPr>
          <a:xfrm>
            <a:off x="528112" y="5718396"/>
            <a:ext cx="3983366" cy="832282"/>
          </a:xfrm>
          <a:prstGeom prst="rect">
            <a:avLst/>
          </a:prstGeom>
          <a:solidFill>
            <a:schemeClr val="bg1"/>
          </a:solidFill>
          <a:ln w="19050">
            <a:solidFill>
              <a:srgbClr val="5897C3"/>
            </a:solidFill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7952"/>
          <a:stretch/>
        </p:blipFill>
        <p:spPr>
          <a:xfrm>
            <a:off x="7573247" y="4626106"/>
            <a:ext cx="2122819" cy="1958655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394738" y="164725"/>
            <a:ext cx="71150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600" b="1" dirty="0">
                <a:solidFill>
                  <a:srgbClr val="642682"/>
                </a:solidFill>
              </a:rPr>
              <a:t>Imagine a Scotland without </a:t>
            </a:r>
          </a:p>
          <a:p>
            <a:pPr algn="ctr"/>
            <a:r>
              <a:rPr lang="en-GB" sz="3600" b="1" dirty="0">
                <a:solidFill>
                  <a:srgbClr val="642682"/>
                </a:solidFill>
              </a:rPr>
              <a:t>gender-based violence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449086" y="5551417"/>
            <a:ext cx="13647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solidFill>
                  <a:srgbClr val="642682"/>
                </a:solidFill>
              </a:rPr>
              <a:t>#16Days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6277" y="1647119"/>
            <a:ext cx="732602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/>
              <a:t>Type your idea here</a:t>
            </a:r>
          </a:p>
        </p:txBody>
      </p:sp>
    </p:spTree>
    <p:extLst>
      <p:ext uri="{BB962C8B-B14F-4D97-AF65-F5344CB8AC3E}">
        <p14:creationId xmlns:p14="http://schemas.microsoft.com/office/powerpoint/2010/main" val="12899206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8AC959E81DF5344A81EE9C0E1FF6428" ma:contentTypeVersion="19" ma:contentTypeDescription="Create a new document." ma:contentTypeScope="" ma:versionID="5d59d4d0be8cef5df628a19885b428ab">
  <xsd:schema xmlns:xsd="http://www.w3.org/2001/XMLSchema" xmlns:xs="http://www.w3.org/2001/XMLSchema" xmlns:p="http://schemas.microsoft.com/office/2006/metadata/properties" xmlns:ns2="6677c706-4ea5-4e1d-b8fe-80cbfd22f2a4" xmlns:ns3="78e2f0f0-e568-48bc-b22b-9dc416b58e59" targetNamespace="http://schemas.microsoft.com/office/2006/metadata/properties" ma:root="true" ma:fieldsID="85ab00d0ebd324a2f3930ddc2a7146be" ns2:_="" ns3:_="">
    <xsd:import namespace="6677c706-4ea5-4e1d-b8fe-80cbfd22f2a4"/>
    <xsd:import namespace="78e2f0f0-e568-48bc-b22b-9dc416b58e5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TaxCatchAll" minOccurs="0"/>
                <xsd:element ref="ns2:lcf76f155ced4ddcb4097134ff3c332f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77c706-4ea5-4e1d-b8fe-80cbfd22f2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c68f511a-55f6-4a17-bf66-50620cb4ac5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e2f0f0-e568-48bc-b22b-9dc416b58e59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24232922-8da7-46e7-851b-fbaec28b341e}" ma:internalName="TaxCatchAll" ma:showField="CatchAllData" ma:web="78e2f0f0-e568-48bc-b22b-9dc416b58e5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8e2f0f0-e568-48bc-b22b-9dc416b58e59" xsi:nil="true"/>
    <lcf76f155ced4ddcb4097134ff3c332f xmlns="6677c706-4ea5-4e1d-b8fe-80cbfd22f2a4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1BACAA68-C6ED-4230-9B4D-DEE343BC0415}"/>
</file>

<file path=customXml/itemProps2.xml><?xml version="1.0" encoding="utf-8"?>
<ds:datastoreItem xmlns:ds="http://schemas.openxmlformats.org/officeDocument/2006/customXml" ds:itemID="{98EB364D-9C37-43F6-B123-E9B642CD7466}"/>
</file>

<file path=customXml/itemProps3.xml><?xml version="1.0" encoding="utf-8"?>
<ds:datastoreItem xmlns:ds="http://schemas.openxmlformats.org/officeDocument/2006/customXml" ds:itemID="{709B181F-3DD1-43F0-837E-D87363EAD130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446</TotalTime>
  <Words>12</Words>
  <Application>Microsoft Macintosh PowerPoint</Application>
  <PresentationFormat>A4 Paper (210x297 mm)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West Lothian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Sharp, Lynn</dc:creator>
  <cp:lastModifiedBy>Louise Jenkins</cp:lastModifiedBy>
  <cp:revision>6</cp:revision>
  <dcterms:created xsi:type="dcterms:W3CDTF">2021-10-07T15:29:50Z</dcterms:created>
  <dcterms:modified xsi:type="dcterms:W3CDTF">2023-09-20T11:38:54Z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0x01010018AC959E81DF5344A81EE9C0E1FF6428</vt:lpwstr>
  </property>
</Properties>
</file>