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9" r:id="rId2"/>
    <p:sldId id="256" r:id="rId3"/>
    <p:sldId id="257" r:id="rId4"/>
    <p:sldId id="260" r:id="rId5"/>
    <p:sldId id="258" r:id="rId6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2A844-EA49-4C3F-B95D-1E3D31661CED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E1677-09C2-4AE0-85D2-E4954DE05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234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8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00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6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17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679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41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9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7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391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83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717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D0437-9912-4F12-8503-FA8260690136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FB6A3-BF68-47C8-8D48-3A173741F6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77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13"/>
            <a:ext cx="12192000" cy="659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48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2364" y="166256"/>
            <a:ext cx="12284364" cy="155409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Children and Youth Network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Chair Emma Brown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4004" y="2115127"/>
            <a:ext cx="9607995" cy="4507346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Self evaluation review of area plan relating to Children and Young People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Coordinated Christmas and New Year support for Families and 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Coordinated lunch club and holiday club provision for Easter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Responded to ASB concerns &amp; set up new activity for teenagers with Heavy Sounds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bg1"/>
              </a:solidFill>
            </a:endParaRPr>
          </a:p>
          <a:p>
            <a:r>
              <a:rPr lang="en-GB" sz="2800" b="1" dirty="0" smtClean="0">
                <a:solidFill>
                  <a:schemeClr val="bg1"/>
                </a:solidFill>
              </a:rPr>
              <a:t>Current Focus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Linking Summer Holiday provision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Looking for a new Chair for the group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52" y="2235200"/>
            <a:ext cx="2470993" cy="349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5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95565" y="365125"/>
            <a:ext cx="12616873" cy="1325563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On the Move Subgroup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Chair Philippa Barber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25625"/>
            <a:ext cx="1146048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chemeClr val="bg1"/>
                </a:solidFill>
              </a:rPr>
              <a:t>On the Move Sub Group has met once since March 2020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endParaRPr lang="en-GB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3200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GB" sz="3600" b="1" dirty="0" smtClean="0">
                <a:solidFill>
                  <a:schemeClr val="bg1"/>
                </a:solidFill>
              </a:rPr>
              <a:t>Actions</a:t>
            </a:r>
            <a:r>
              <a:rPr lang="en-GB" sz="3600" b="1" dirty="0">
                <a:solidFill>
                  <a:schemeClr val="bg1"/>
                </a:solidFill>
              </a:rPr>
              <a:t> 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GB" sz="3200" dirty="0">
                <a:solidFill>
                  <a:schemeClr val="bg1"/>
                </a:solidFill>
              </a:rPr>
              <a:t>R</a:t>
            </a:r>
            <a:r>
              <a:rPr lang="en-GB" sz="3200" dirty="0" smtClean="0">
                <a:solidFill>
                  <a:schemeClr val="bg1"/>
                </a:solidFill>
              </a:rPr>
              <a:t>epresentation </a:t>
            </a:r>
            <a:r>
              <a:rPr lang="en-GB" sz="3200" dirty="0">
                <a:solidFill>
                  <a:schemeClr val="bg1"/>
                </a:solidFill>
              </a:rPr>
              <a:t>across the PSG communities</a:t>
            </a:r>
            <a:endParaRPr lang="en-GB" sz="2800" dirty="0">
              <a:solidFill>
                <a:schemeClr val="bg1"/>
              </a:solidFill>
            </a:endParaRPr>
          </a:p>
          <a:p>
            <a:pPr lvl="1"/>
            <a:r>
              <a:rPr lang="en-GB" sz="3200" dirty="0">
                <a:solidFill>
                  <a:schemeClr val="bg1"/>
                </a:solidFill>
              </a:rPr>
              <a:t>PSG climate change agenda links to OTM</a:t>
            </a:r>
            <a:endParaRPr lang="en-GB" sz="2800" dirty="0">
              <a:solidFill>
                <a:schemeClr val="bg1"/>
              </a:solidFill>
            </a:endParaRPr>
          </a:p>
          <a:p>
            <a:pPr lvl="1"/>
            <a:r>
              <a:rPr lang="en-GB" sz="3200" dirty="0">
                <a:solidFill>
                  <a:schemeClr val="bg1"/>
                </a:solidFill>
              </a:rPr>
              <a:t>M</a:t>
            </a:r>
            <a:r>
              <a:rPr lang="en-GB" sz="3200" dirty="0" smtClean="0">
                <a:solidFill>
                  <a:schemeClr val="bg1"/>
                </a:solidFill>
              </a:rPr>
              <a:t>atch </a:t>
            </a:r>
            <a:r>
              <a:rPr lang="en-GB" sz="3200" dirty="0">
                <a:solidFill>
                  <a:schemeClr val="bg1"/>
                </a:solidFill>
              </a:rPr>
              <a:t>fund Smarter Choices Smarter Places money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45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Health and Wellbeing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Chair: Lisa Kerr/Fiona O’Donnell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63B118C-FC3E-4D0F-AFA1-1999D5E2C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89784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bg1"/>
                </a:solidFill>
              </a:rPr>
              <a:t>2020/21 Funding Allocation: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Lighthouse pantry £500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Pennypit &amp; PL Bike Project £2,800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Pennypit Dev trust - Support nutritional inequalities - £2,500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are with you - link worker £2,800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B1C779-B41B-4CD0-A1BA-BFC3C6378BBE}"/>
              </a:ext>
            </a:extLst>
          </p:cNvPr>
          <p:cNvSpPr txBox="1">
            <a:spLocks/>
          </p:cNvSpPr>
          <p:nvPr/>
        </p:nvSpPr>
        <p:spPr>
          <a:xfrm>
            <a:off x="628073" y="4147937"/>
            <a:ext cx="10725727" cy="2475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b="1" dirty="0">
                <a:solidFill>
                  <a:schemeClr val="bg1"/>
                </a:solidFill>
              </a:rPr>
              <a:t>Current Focus: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Link Workers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Sub Group – Older Peoples working group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Macmillan – Improving the Cancer Journey Service in East Lothian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Covid Recovery – Buggy walks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10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Heritage Connections/Salt of the Earth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Chair Andrew Crummy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95079"/>
            <a:ext cx="10515600" cy="4351338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Salt </a:t>
            </a:r>
            <a:r>
              <a:rPr lang="en-GB" sz="3200" dirty="0">
                <a:solidFill>
                  <a:schemeClr val="bg1"/>
                </a:solidFill>
              </a:rPr>
              <a:t>of the Earth Website</a:t>
            </a:r>
          </a:p>
          <a:p>
            <a:r>
              <a:rPr lang="en-GB" sz="3200" dirty="0" smtClean="0">
                <a:solidFill>
                  <a:schemeClr val="bg1"/>
                </a:solidFill>
              </a:rPr>
              <a:t>Launch </a:t>
            </a:r>
            <a:r>
              <a:rPr lang="en-GB" sz="3200" dirty="0">
                <a:solidFill>
                  <a:schemeClr val="bg1"/>
                </a:solidFill>
              </a:rPr>
              <a:t>of 2nd participatory funding</a:t>
            </a:r>
          </a:p>
          <a:p>
            <a:r>
              <a:rPr lang="en-GB" sz="3200" dirty="0" smtClean="0">
                <a:solidFill>
                  <a:schemeClr val="bg1"/>
                </a:solidFill>
              </a:rPr>
              <a:t>Heritage Network</a:t>
            </a:r>
            <a:endParaRPr lang="en-GB" sz="3200" dirty="0">
              <a:solidFill>
                <a:schemeClr val="bg1"/>
              </a:solidFill>
            </a:endParaRPr>
          </a:p>
          <a:p>
            <a:r>
              <a:rPr lang="en-GB" sz="3200" dirty="0" smtClean="0">
                <a:solidFill>
                  <a:schemeClr val="bg1"/>
                </a:solidFill>
              </a:rPr>
              <a:t>Preston Tower</a:t>
            </a:r>
            <a:endParaRPr lang="en-GB" sz="3200" dirty="0">
              <a:solidFill>
                <a:schemeClr val="bg1"/>
              </a:solidFill>
            </a:endParaRPr>
          </a:p>
          <a:p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41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200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Children and Youth Network Chair Emma Brown</vt:lpstr>
      <vt:lpstr>On the Move Subgroup Chair Philippa Barber</vt:lpstr>
      <vt:lpstr>Health and Wellbeing Chair: Lisa Kerr/Fiona O’Donnell</vt:lpstr>
      <vt:lpstr>Heritage Connections/Salt of the Earth Chair Andrew Crummy</vt:lpstr>
    </vt:vector>
  </TitlesOfParts>
  <Company>East Lothian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and Youth Network Chair Emma Brown</dc:title>
  <dc:creator>Brown, Emma</dc:creator>
  <cp:lastModifiedBy>Brown, Emma</cp:lastModifiedBy>
  <cp:revision>7</cp:revision>
  <cp:lastPrinted>2021-05-12T11:57:28Z</cp:lastPrinted>
  <dcterms:created xsi:type="dcterms:W3CDTF">2021-05-10T14:51:22Z</dcterms:created>
  <dcterms:modified xsi:type="dcterms:W3CDTF">2021-05-12T11:57:33Z</dcterms:modified>
</cp:coreProperties>
</file>