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3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4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7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58" r:id="rId3"/>
    <p:sldId id="266" r:id="rId4"/>
    <p:sldId id="267" r:id="rId5"/>
    <p:sldId id="276" r:id="rId6"/>
    <p:sldId id="272" r:id="rId7"/>
    <p:sldId id="279" r:id="rId8"/>
    <p:sldId id="275" r:id="rId9"/>
    <p:sldId id="277" r:id="rId10"/>
    <p:sldId id="268" r:id="rId11"/>
    <p:sldId id="278" r:id="rId12"/>
    <p:sldId id="264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06" autoAdjust="0"/>
    <p:restoredTop sz="73953" autoAdjust="0"/>
  </p:normalViewPr>
  <p:slideViewPr>
    <p:cSldViewPr snapToGrid="0">
      <p:cViewPr varScale="1">
        <p:scale>
          <a:sx n="85" d="100"/>
          <a:sy n="85" d="100"/>
        </p:scale>
        <p:origin x="153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5_1">
  <dgm:title val=""/>
  <dgm:desc val=""/>
  <dgm:catLst>
    <dgm:cat type="accent5" pri="11100"/>
  </dgm:catLst>
  <dgm:styleLbl name="node0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5">
        <a:alpha val="4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BEF2F79-0467-414F-AEF5-4F1067886421}" type="doc">
      <dgm:prSet loTypeId="urn:microsoft.com/office/officeart/2011/layout/HexagonRadial" loCatId="cycle" qsTypeId="urn:microsoft.com/office/officeart/2005/8/quickstyle/simple1" qsCatId="simple" csTypeId="urn:microsoft.com/office/officeart/2005/8/colors/accent5_1" csCatId="accent5" phldr="1"/>
      <dgm:spPr/>
      <dgm:t>
        <a:bodyPr/>
        <a:lstStyle/>
        <a:p>
          <a:endParaRPr lang="en-US"/>
        </a:p>
      </dgm:t>
    </dgm:pt>
    <dgm:pt modelId="{8575DE85-B137-4716-97F9-E61C21E24325}">
      <dgm:prSet phldrT="[Text]" custT="1"/>
      <dgm:spPr/>
      <dgm:t>
        <a:bodyPr/>
        <a:lstStyle/>
        <a:p>
          <a:r>
            <a:rPr lang="en-US" sz="1600" dirty="0" smtClean="0"/>
            <a:t>Local Housing Strategy</a:t>
          </a:r>
          <a:endParaRPr lang="en-US" sz="1600" dirty="0"/>
        </a:p>
      </dgm:t>
    </dgm:pt>
    <dgm:pt modelId="{EB2380B6-3126-4CE2-BCA1-A026EA339A98}" type="parTrans" cxnId="{EBFD414F-CE10-41BB-9A6C-A829593B256F}">
      <dgm:prSet/>
      <dgm:spPr/>
      <dgm:t>
        <a:bodyPr/>
        <a:lstStyle/>
        <a:p>
          <a:endParaRPr lang="en-US"/>
        </a:p>
      </dgm:t>
    </dgm:pt>
    <dgm:pt modelId="{1C04D78B-ECFF-4471-B1F6-5CB5ED510146}" type="sibTrans" cxnId="{EBFD414F-CE10-41BB-9A6C-A829593B256F}">
      <dgm:prSet/>
      <dgm:spPr/>
      <dgm:t>
        <a:bodyPr/>
        <a:lstStyle/>
        <a:p>
          <a:endParaRPr lang="en-US"/>
        </a:p>
      </dgm:t>
    </dgm:pt>
    <dgm:pt modelId="{FA2ABEA2-42FB-4510-B416-BAA8D14AF941}">
      <dgm:prSet phldrT="[Text]"/>
      <dgm:spPr/>
      <dgm:t>
        <a:bodyPr/>
        <a:lstStyle/>
        <a:p>
          <a:r>
            <a:rPr lang="en-US" dirty="0" smtClean="0"/>
            <a:t>Sets out a commitment to joint working</a:t>
          </a:r>
          <a:endParaRPr lang="en-US" dirty="0"/>
        </a:p>
      </dgm:t>
    </dgm:pt>
    <dgm:pt modelId="{2B09EAF8-403E-4345-B3E4-E5542611CA6D}" type="parTrans" cxnId="{0AB39EBA-6296-4FE1-9DBA-2A5998743E04}">
      <dgm:prSet/>
      <dgm:spPr/>
      <dgm:t>
        <a:bodyPr/>
        <a:lstStyle/>
        <a:p>
          <a:endParaRPr lang="en-US"/>
        </a:p>
      </dgm:t>
    </dgm:pt>
    <dgm:pt modelId="{B3DF5011-F55B-4D0E-81D8-1FEA5CCC8A34}" type="sibTrans" cxnId="{0AB39EBA-6296-4FE1-9DBA-2A5998743E04}">
      <dgm:prSet/>
      <dgm:spPr/>
      <dgm:t>
        <a:bodyPr/>
        <a:lstStyle/>
        <a:p>
          <a:endParaRPr lang="en-US"/>
        </a:p>
      </dgm:t>
    </dgm:pt>
    <dgm:pt modelId="{6E553E60-B4A8-4C73-ABA4-DB2D40A395A9}">
      <dgm:prSet phldrT="[Text]"/>
      <dgm:spPr/>
      <dgm:t>
        <a:bodyPr/>
        <a:lstStyle/>
        <a:p>
          <a:r>
            <a:rPr lang="en-US" dirty="0" smtClean="0"/>
            <a:t>Housing Supply Target – how it will be delivered</a:t>
          </a:r>
          <a:endParaRPr lang="en-US" dirty="0"/>
        </a:p>
      </dgm:t>
    </dgm:pt>
    <dgm:pt modelId="{35F61CF4-B83E-49C3-82EF-75222EAC608F}" type="parTrans" cxnId="{C3916EC8-1DC8-419F-AD64-E4041237F0CE}">
      <dgm:prSet/>
      <dgm:spPr/>
      <dgm:t>
        <a:bodyPr/>
        <a:lstStyle/>
        <a:p>
          <a:endParaRPr lang="en-US"/>
        </a:p>
      </dgm:t>
    </dgm:pt>
    <dgm:pt modelId="{F1DFA199-5372-4A8A-978C-C1811FF6278F}" type="sibTrans" cxnId="{C3916EC8-1DC8-419F-AD64-E4041237F0CE}">
      <dgm:prSet/>
      <dgm:spPr/>
      <dgm:t>
        <a:bodyPr/>
        <a:lstStyle/>
        <a:p>
          <a:endParaRPr lang="en-US"/>
        </a:p>
      </dgm:t>
    </dgm:pt>
    <dgm:pt modelId="{B02C6B45-6CD5-4A47-92B0-46BF6EE03E0B}">
      <dgm:prSet phldrT="[Text]"/>
      <dgm:spPr/>
      <dgm:t>
        <a:bodyPr/>
        <a:lstStyle/>
        <a:p>
          <a:r>
            <a:rPr lang="en-US" dirty="0" smtClean="0"/>
            <a:t>Investment in Affordable Housing </a:t>
          </a:r>
          <a:endParaRPr lang="en-US" dirty="0"/>
        </a:p>
      </dgm:t>
    </dgm:pt>
    <dgm:pt modelId="{030270D5-1C33-4BE6-AC83-81D2A346B5F9}" type="parTrans" cxnId="{4419CFB6-DA9A-4450-8545-CC4212878E3C}">
      <dgm:prSet/>
      <dgm:spPr/>
      <dgm:t>
        <a:bodyPr/>
        <a:lstStyle/>
        <a:p>
          <a:endParaRPr lang="en-US"/>
        </a:p>
      </dgm:t>
    </dgm:pt>
    <dgm:pt modelId="{9483F8DD-F957-4DC8-9940-8110324FC20C}" type="sibTrans" cxnId="{4419CFB6-DA9A-4450-8545-CC4212878E3C}">
      <dgm:prSet/>
      <dgm:spPr/>
      <dgm:t>
        <a:bodyPr/>
        <a:lstStyle/>
        <a:p>
          <a:endParaRPr lang="en-US"/>
        </a:p>
      </dgm:t>
    </dgm:pt>
    <dgm:pt modelId="{33BBE896-1108-4BA8-87B2-17419F447175}">
      <dgm:prSet phldrT="[Text]"/>
      <dgm:spPr/>
      <dgm:t>
        <a:bodyPr/>
        <a:lstStyle/>
        <a:p>
          <a:r>
            <a:rPr lang="en-US" dirty="0" smtClean="0"/>
            <a:t>Investment in Housing Support Services</a:t>
          </a:r>
          <a:endParaRPr lang="en-US" dirty="0"/>
        </a:p>
      </dgm:t>
    </dgm:pt>
    <dgm:pt modelId="{523CD7AE-1DCD-48C9-B3A1-6944A35BDBD6}" type="parTrans" cxnId="{286FAF06-8DA2-4921-81EA-E5721973B61E}">
      <dgm:prSet/>
      <dgm:spPr/>
      <dgm:t>
        <a:bodyPr/>
        <a:lstStyle/>
        <a:p>
          <a:endParaRPr lang="en-US"/>
        </a:p>
      </dgm:t>
    </dgm:pt>
    <dgm:pt modelId="{CEABC77D-4246-4511-8EFD-49CDF826AB74}" type="sibTrans" cxnId="{286FAF06-8DA2-4921-81EA-E5721973B61E}">
      <dgm:prSet/>
      <dgm:spPr/>
      <dgm:t>
        <a:bodyPr/>
        <a:lstStyle/>
        <a:p>
          <a:endParaRPr lang="en-US"/>
        </a:p>
      </dgm:t>
    </dgm:pt>
    <dgm:pt modelId="{615B38EC-E3EF-4D95-B391-602772E3055B}">
      <dgm:prSet/>
      <dgm:spPr/>
      <dgm:t>
        <a:bodyPr/>
        <a:lstStyle/>
        <a:p>
          <a:r>
            <a:rPr lang="en-US" smtClean="0"/>
            <a:t>Sets out commitment to revise policies in line with national changes</a:t>
          </a:r>
          <a:endParaRPr lang="en-US" dirty="0"/>
        </a:p>
      </dgm:t>
    </dgm:pt>
    <dgm:pt modelId="{ECD5815F-AC5B-444E-8CE9-8442C93D9B78}" type="parTrans" cxnId="{DDB88739-A325-4291-94F9-A9ED4318ED24}">
      <dgm:prSet/>
      <dgm:spPr/>
      <dgm:t>
        <a:bodyPr/>
        <a:lstStyle/>
        <a:p>
          <a:endParaRPr lang="en-US"/>
        </a:p>
      </dgm:t>
    </dgm:pt>
    <dgm:pt modelId="{D8F65832-4ED1-4BB6-8AAE-666F69F1C50F}" type="sibTrans" cxnId="{DDB88739-A325-4291-94F9-A9ED4318ED24}">
      <dgm:prSet/>
      <dgm:spPr/>
      <dgm:t>
        <a:bodyPr/>
        <a:lstStyle/>
        <a:p>
          <a:endParaRPr lang="en-US"/>
        </a:p>
      </dgm:t>
    </dgm:pt>
    <dgm:pt modelId="{63C8B0BB-F93C-472A-AF6C-55B8A334A162}">
      <dgm:prSet/>
      <dgm:spPr/>
      <dgm:t>
        <a:bodyPr/>
        <a:lstStyle/>
        <a:p>
          <a:r>
            <a:rPr lang="en-US" dirty="0" smtClean="0"/>
            <a:t>Identifies areas which require more research or data</a:t>
          </a:r>
          <a:endParaRPr lang="en-US" dirty="0"/>
        </a:p>
      </dgm:t>
    </dgm:pt>
    <dgm:pt modelId="{5562FFEA-A0CE-4D8E-9EA3-D0A26B00C99B}" type="sibTrans" cxnId="{D0E086E8-4697-4117-80A0-DA25335D8285}">
      <dgm:prSet/>
      <dgm:spPr/>
      <dgm:t>
        <a:bodyPr/>
        <a:lstStyle/>
        <a:p>
          <a:endParaRPr lang="en-US"/>
        </a:p>
      </dgm:t>
    </dgm:pt>
    <dgm:pt modelId="{15C3F55C-56CE-47FA-A5CE-9C8B2F4F05DB}" type="parTrans" cxnId="{D0E086E8-4697-4117-80A0-DA25335D8285}">
      <dgm:prSet/>
      <dgm:spPr/>
      <dgm:t>
        <a:bodyPr/>
        <a:lstStyle/>
        <a:p>
          <a:endParaRPr lang="en-US"/>
        </a:p>
      </dgm:t>
    </dgm:pt>
    <dgm:pt modelId="{25E83039-A49B-47A5-80CD-83E223071865}" type="pres">
      <dgm:prSet presAssocID="{6BEF2F79-0467-414F-AEF5-4F1067886421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72682EC1-D2D7-41F0-BC7F-E8F91BB60E22}" type="pres">
      <dgm:prSet presAssocID="{8575DE85-B137-4716-97F9-E61C21E24325}" presName="Parent" presStyleLbl="node0" presStyleIdx="0" presStyleCnt="1">
        <dgm:presLayoutVars>
          <dgm:chMax val="6"/>
          <dgm:chPref val="6"/>
        </dgm:presLayoutVars>
      </dgm:prSet>
      <dgm:spPr/>
      <dgm:t>
        <a:bodyPr/>
        <a:lstStyle/>
        <a:p>
          <a:endParaRPr lang="en-US"/>
        </a:p>
      </dgm:t>
    </dgm:pt>
    <dgm:pt modelId="{20047F51-4B86-422F-8F70-B96C79273E49}" type="pres">
      <dgm:prSet presAssocID="{615B38EC-E3EF-4D95-B391-602772E3055B}" presName="Accent1" presStyleCnt="0"/>
      <dgm:spPr/>
    </dgm:pt>
    <dgm:pt modelId="{1C9CA507-74B3-487D-BA2D-0204351BBB06}" type="pres">
      <dgm:prSet presAssocID="{615B38EC-E3EF-4D95-B391-602772E3055B}" presName="Accent" presStyleLbl="bgShp" presStyleIdx="0" presStyleCnt="6"/>
      <dgm:spPr/>
    </dgm:pt>
    <dgm:pt modelId="{CABCCEAC-DA66-4692-A567-1015B5E4C712}" type="pres">
      <dgm:prSet presAssocID="{615B38EC-E3EF-4D95-B391-602772E3055B}" presName="Child1" presStyleLbl="node1" presStyleIdx="0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2ECD608-5553-4272-A743-0399D8040508}" type="pres">
      <dgm:prSet presAssocID="{FA2ABEA2-42FB-4510-B416-BAA8D14AF941}" presName="Accent2" presStyleCnt="0"/>
      <dgm:spPr/>
    </dgm:pt>
    <dgm:pt modelId="{19996EAD-192B-4879-9679-B8A6D456605A}" type="pres">
      <dgm:prSet presAssocID="{FA2ABEA2-42FB-4510-B416-BAA8D14AF941}" presName="Accent" presStyleLbl="bgShp" presStyleIdx="1" presStyleCnt="6"/>
      <dgm:spPr/>
    </dgm:pt>
    <dgm:pt modelId="{7430EA8F-1998-45D9-B9A4-824CDE7CEAC0}" type="pres">
      <dgm:prSet presAssocID="{FA2ABEA2-42FB-4510-B416-BAA8D14AF941}" presName="Child2" presStyleLbl="node1" presStyleIdx="1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D21DF6F-826B-4317-8AC1-8E9E46D50D92}" type="pres">
      <dgm:prSet presAssocID="{6E553E60-B4A8-4C73-ABA4-DB2D40A395A9}" presName="Accent3" presStyleCnt="0"/>
      <dgm:spPr/>
    </dgm:pt>
    <dgm:pt modelId="{441E59D3-88B4-4F5B-8685-E7EEB62ACE34}" type="pres">
      <dgm:prSet presAssocID="{6E553E60-B4A8-4C73-ABA4-DB2D40A395A9}" presName="Accent" presStyleLbl="bgShp" presStyleIdx="2" presStyleCnt="6"/>
      <dgm:spPr/>
    </dgm:pt>
    <dgm:pt modelId="{D92DBD70-42EB-4093-851A-8B3D124E93C1}" type="pres">
      <dgm:prSet presAssocID="{6E553E60-B4A8-4C73-ABA4-DB2D40A395A9}" presName="Child3" presStyleLbl="node1" presStyleIdx="2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E70D6DC-CC12-4C71-8D81-CB7E9D85E2FD}" type="pres">
      <dgm:prSet presAssocID="{B02C6B45-6CD5-4A47-92B0-46BF6EE03E0B}" presName="Accent4" presStyleCnt="0"/>
      <dgm:spPr/>
    </dgm:pt>
    <dgm:pt modelId="{6B2DDDB5-BB04-44F4-9583-EE773C5E54F9}" type="pres">
      <dgm:prSet presAssocID="{B02C6B45-6CD5-4A47-92B0-46BF6EE03E0B}" presName="Accent" presStyleLbl="bgShp" presStyleIdx="3" presStyleCnt="6"/>
      <dgm:spPr/>
    </dgm:pt>
    <dgm:pt modelId="{CD4FC1FC-C6D9-491F-922A-837FF0A0E727}" type="pres">
      <dgm:prSet presAssocID="{B02C6B45-6CD5-4A47-92B0-46BF6EE03E0B}" presName="Child4" presStyleLbl="node1" presStyleIdx="3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376E90B-3837-4A7A-AA6C-20E612F6F7BC}" type="pres">
      <dgm:prSet presAssocID="{33BBE896-1108-4BA8-87B2-17419F447175}" presName="Accent5" presStyleCnt="0"/>
      <dgm:spPr/>
    </dgm:pt>
    <dgm:pt modelId="{D94D6043-0DF0-4E65-BF2D-A3B3F1C380A5}" type="pres">
      <dgm:prSet presAssocID="{33BBE896-1108-4BA8-87B2-17419F447175}" presName="Accent" presStyleLbl="bgShp" presStyleIdx="4" presStyleCnt="6"/>
      <dgm:spPr/>
    </dgm:pt>
    <dgm:pt modelId="{5D297A48-98F4-40ED-9BD1-611434A9F399}" type="pres">
      <dgm:prSet presAssocID="{33BBE896-1108-4BA8-87B2-17419F447175}" presName="Child5" presStyleLbl="node1" presStyleIdx="4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800E0E3-5476-4195-A183-FBFAAF660FCA}" type="pres">
      <dgm:prSet presAssocID="{63C8B0BB-F93C-472A-AF6C-55B8A334A162}" presName="Accent6" presStyleCnt="0"/>
      <dgm:spPr/>
    </dgm:pt>
    <dgm:pt modelId="{7C1C3D43-7170-4B8F-B1BD-8F74F1D92CC3}" type="pres">
      <dgm:prSet presAssocID="{63C8B0BB-F93C-472A-AF6C-55B8A334A162}" presName="Accent" presStyleLbl="bgShp" presStyleIdx="5" presStyleCnt="6"/>
      <dgm:spPr/>
    </dgm:pt>
    <dgm:pt modelId="{CB7260F9-559C-46EE-9F24-892ED5D51320}" type="pres">
      <dgm:prSet presAssocID="{63C8B0BB-F93C-472A-AF6C-55B8A334A162}" presName="Child6" presStyleLbl="node1" presStyleIdx="5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4AB6696-6A6F-488C-9718-FE7A7F6967BB}" type="presOf" srcId="{6BEF2F79-0467-414F-AEF5-4F1067886421}" destId="{25E83039-A49B-47A5-80CD-83E223071865}" srcOrd="0" destOrd="0" presId="urn:microsoft.com/office/officeart/2011/layout/HexagonRadial"/>
    <dgm:cxn modelId="{DDB88739-A325-4291-94F9-A9ED4318ED24}" srcId="{8575DE85-B137-4716-97F9-E61C21E24325}" destId="{615B38EC-E3EF-4D95-B391-602772E3055B}" srcOrd="0" destOrd="0" parTransId="{ECD5815F-AC5B-444E-8CE9-8442C93D9B78}" sibTransId="{D8F65832-4ED1-4BB6-8AAE-666F69F1C50F}"/>
    <dgm:cxn modelId="{C1864C88-A06C-4411-8078-24DB5B088721}" type="presOf" srcId="{33BBE896-1108-4BA8-87B2-17419F447175}" destId="{5D297A48-98F4-40ED-9BD1-611434A9F399}" srcOrd="0" destOrd="0" presId="urn:microsoft.com/office/officeart/2011/layout/HexagonRadial"/>
    <dgm:cxn modelId="{75EA07C3-FCBC-4C75-BCCB-F68D8182809F}" type="presOf" srcId="{8575DE85-B137-4716-97F9-E61C21E24325}" destId="{72682EC1-D2D7-41F0-BC7F-E8F91BB60E22}" srcOrd="0" destOrd="0" presId="urn:microsoft.com/office/officeart/2011/layout/HexagonRadial"/>
    <dgm:cxn modelId="{4F3A9BA1-366D-4572-A4A3-D0EDC3064C90}" type="presOf" srcId="{B02C6B45-6CD5-4A47-92B0-46BF6EE03E0B}" destId="{CD4FC1FC-C6D9-491F-922A-837FF0A0E727}" srcOrd="0" destOrd="0" presId="urn:microsoft.com/office/officeart/2011/layout/HexagonRadial"/>
    <dgm:cxn modelId="{4419CFB6-DA9A-4450-8545-CC4212878E3C}" srcId="{8575DE85-B137-4716-97F9-E61C21E24325}" destId="{B02C6B45-6CD5-4A47-92B0-46BF6EE03E0B}" srcOrd="3" destOrd="0" parTransId="{030270D5-1C33-4BE6-AC83-81D2A346B5F9}" sibTransId="{9483F8DD-F957-4DC8-9940-8110324FC20C}"/>
    <dgm:cxn modelId="{D0E086E8-4697-4117-80A0-DA25335D8285}" srcId="{8575DE85-B137-4716-97F9-E61C21E24325}" destId="{63C8B0BB-F93C-472A-AF6C-55B8A334A162}" srcOrd="5" destOrd="0" parTransId="{15C3F55C-56CE-47FA-A5CE-9C8B2F4F05DB}" sibTransId="{5562FFEA-A0CE-4D8E-9EA3-D0A26B00C99B}"/>
    <dgm:cxn modelId="{BE78C550-FD89-4E31-BFC5-C118F512EDFE}" type="presOf" srcId="{FA2ABEA2-42FB-4510-B416-BAA8D14AF941}" destId="{7430EA8F-1998-45D9-B9A4-824CDE7CEAC0}" srcOrd="0" destOrd="0" presId="urn:microsoft.com/office/officeart/2011/layout/HexagonRadial"/>
    <dgm:cxn modelId="{857DC982-F368-4DC1-A65A-0AE77AB31798}" type="presOf" srcId="{615B38EC-E3EF-4D95-B391-602772E3055B}" destId="{CABCCEAC-DA66-4692-A567-1015B5E4C712}" srcOrd="0" destOrd="0" presId="urn:microsoft.com/office/officeart/2011/layout/HexagonRadial"/>
    <dgm:cxn modelId="{81F3E6C8-169B-4C62-8B24-EBA8353E4C0C}" type="presOf" srcId="{63C8B0BB-F93C-472A-AF6C-55B8A334A162}" destId="{CB7260F9-559C-46EE-9F24-892ED5D51320}" srcOrd="0" destOrd="0" presId="urn:microsoft.com/office/officeart/2011/layout/HexagonRadial"/>
    <dgm:cxn modelId="{EBFD414F-CE10-41BB-9A6C-A829593B256F}" srcId="{6BEF2F79-0467-414F-AEF5-4F1067886421}" destId="{8575DE85-B137-4716-97F9-E61C21E24325}" srcOrd="0" destOrd="0" parTransId="{EB2380B6-3126-4CE2-BCA1-A026EA339A98}" sibTransId="{1C04D78B-ECFF-4471-B1F6-5CB5ED510146}"/>
    <dgm:cxn modelId="{F4684D01-6336-478B-809A-DD21FE23263C}" type="presOf" srcId="{6E553E60-B4A8-4C73-ABA4-DB2D40A395A9}" destId="{D92DBD70-42EB-4093-851A-8B3D124E93C1}" srcOrd="0" destOrd="0" presId="urn:microsoft.com/office/officeart/2011/layout/HexagonRadial"/>
    <dgm:cxn modelId="{C3916EC8-1DC8-419F-AD64-E4041237F0CE}" srcId="{8575DE85-B137-4716-97F9-E61C21E24325}" destId="{6E553E60-B4A8-4C73-ABA4-DB2D40A395A9}" srcOrd="2" destOrd="0" parTransId="{35F61CF4-B83E-49C3-82EF-75222EAC608F}" sibTransId="{F1DFA199-5372-4A8A-978C-C1811FF6278F}"/>
    <dgm:cxn modelId="{0AB39EBA-6296-4FE1-9DBA-2A5998743E04}" srcId="{8575DE85-B137-4716-97F9-E61C21E24325}" destId="{FA2ABEA2-42FB-4510-B416-BAA8D14AF941}" srcOrd="1" destOrd="0" parTransId="{2B09EAF8-403E-4345-B3E4-E5542611CA6D}" sibTransId="{B3DF5011-F55B-4D0E-81D8-1FEA5CCC8A34}"/>
    <dgm:cxn modelId="{286FAF06-8DA2-4921-81EA-E5721973B61E}" srcId="{8575DE85-B137-4716-97F9-E61C21E24325}" destId="{33BBE896-1108-4BA8-87B2-17419F447175}" srcOrd="4" destOrd="0" parTransId="{523CD7AE-1DCD-48C9-B3A1-6944A35BDBD6}" sibTransId="{CEABC77D-4246-4511-8EFD-49CDF826AB74}"/>
    <dgm:cxn modelId="{25814D8C-FE0B-4441-B197-301D8E4C5412}" type="presParOf" srcId="{25E83039-A49B-47A5-80CD-83E223071865}" destId="{72682EC1-D2D7-41F0-BC7F-E8F91BB60E22}" srcOrd="0" destOrd="0" presId="urn:microsoft.com/office/officeart/2011/layout/HexagonRadial"/>
    <dgm:cxn modelId="{70ABAE24-E7DA-465F-AD83-A61879D20883}" type="presParOf" srcId="{25E83039-A49B-47A5-80CD-83E223071865}" destId="{20047F51-4B86-422F-8F70-B96C79273E49}" srcOrd="1" destOrd="0" presId="urn:microsoft.com/office/officeart/2011/layout/HexagonRadial"/>
    <dgm:cxn modelId="{2ACA510E-5FC1-4A04-B1DC-01E39BDE5251}" type="presParOf" srcId="{20047F51-4B86-422F-8F70-B96C79273E49}" destId="{1C9CA507-74B3-487D-BA2D-0204351BBB06}" srcOrd="0" destOrd="0" presId="urn:microsoft.com/office/officeart/2011/layout/HexagonRadial"/>
    <dgm:cxn modelId="{8CAEAC8F-C642-4665-B078-770FF8893C98}" type="presParOf" srcId="{25E83039-A49B-47A5-80CD-83E223071865}" destId="{CABCCEAC-DA66-4692-A567-1015B5E4C712}" srcOrd="2" destOrd="0" presId="urn:microsoft.com/office/officeart/2011/layout/HexagonRadial"/>
    <dgm:cxn modelId="{26EB37E5-B68F-47B9-BC23-9CE058990570}" type="presParOf" srcId="{25E83039-A49B-47A5-80CD-83E223071865}" destId="{F2ECD608-5553-4272-A743-0399D8040508}" srcOrd="3" destOrd="0" presId="urn:microsoft.com/office/officeart/2011/layout/HexagonRadial"/>
    <dgm:cxn modelId="{6DC20A12-4C5C-446E-9159-C35E458474DD}" type="presParOf" srcId="{F2ECD608-5553-4272-A743-0399D8040508}" destId="{19996EAD-192B-4879-9679-B8A6D456605A}" srcOrd="0" destOrd="0" presId="urn:microsoft.com/office/officeart/2011/layout/HexagonRadial"/>
    <dgm:cxn modelId="{19C75FE3-7D06-42BE-B28F-0336E3587753}" type="presParOf" srcId="{25E83039-A49B-47A5-80CD-83E223071865}" destId="{7430EA8F-1998-45D9-B9A4-824CDE7CEAC0}" srcOrd="4" destOrd="0" presId="urn:microsoft.com/office/officeart/2011/layout/HexagonRadial"/>
    <dgm:cxn modelId="{54249B39-9184-40CC-9D67-46FEB0FC90DF}" type="presParOf" srcId="{25E83039-A49B-47A5-80CD-83E223071865}" destId="{DD21DF6F-826B-4317-8AC1-8E9E46D50D92}" srcOrd="5" destOrd="0" presId="urn:microsoft.com/office/officeart/2011/layout/HexagonRadial"/>
    <dgm:cxn modelId="{4F43584F-3DE9-46F9-B130-CA481A0E7708}" type="presParOf" srcId="{DD21DF6F-826B-4317-8AC1-8E9E46D50D92}" destId="{441E59D3-88B4-4F5B-8685-E7EEB62ACE34}" srcOrd="0" destOrd="0" presId="urn:microsoft.com/office/officeart/2011/layout/HexagonRadial"/>
    <dgm:cxn modelId="{D771B1A7-5750-4F8F-A62D-D5FF336C1BC2}" type="presParOf" srcId="{25E83039-A49B-47A5-80CD-83E223071865}" destId="{D92DBD70-42EB-4093-851A-8B3D124E93C1}" srcOrd="6" destOrd="0" presId="urn:microsoft.com/office/officeart/2011/layout/HexagonRadial"/>
    <dgm:cxn modelId="{D8CEDE04-7DD1-4356-8772-1E07CC4C8DBB}" type="presParOf" srcId="{25E83039-A49B-47A5-80CD-83E223071865}" destId="{7E70D6DC-CC12-4C71-8D81-CB7E9D85E2FD}" srcOrd="7" destOrd="0" presId="urn:microsoft.com/office/officeart/2011/layout/HexagonRadial"/>
    <dgm:cxn modelId="{F7575D47-F118-4468-8B33-FE9B141E61EA}" type="presParOf" srcId="{7E70D6DC-CC12-4C71-8D81-CB7E9D85E2FD}" destId="{6B2DDDB5-BB04-44F4-9583-EE773C5E54F9}" srcOrd="0" destOrd="0" presId="urn:microsoft.com/office/officeart/2011/layout/HexagonRadial"/>
    <dgm:cxn modelId="{FB7F9B45-D1F0-491C-98C8-2670D344F132}" type="presParOf" srcId="{25E83039-A49B-47A5-80CD-83E223071865}" destId="{CD4FC1FC-C6D9-491F-922A-837FF0A0E727}" srcOrd="8" destOrd="0" presId="urn:microsoft.com/office/officeart/2011/layout/HexagonRadial"/>
    <dgm:cxn modelId="{221B2432-052B-4FF0-804A-6957472F6ACE}" type="presParOf" srcId="{25E83039-A49B-47A5-80CD-83E223071865}" destId="{A376E90B-3837-4A7A-AA6C-20E612F6F7BC}" srcOrd="9" destOrd="0" presId="urn:microsoft.com/office/officeart/2011/layout/HexagonRadial"/>
    <dgm:cxn modelId="{B2FD4086-F65E-440E-9C0D-EA4F952469A2}" type="presParOf" srcId="{A376E90B-3837-4A7A-AA6C-20E612F6F7BC}" destId="{D94D6043-0DF0-4E65-BF2D-A3B3F1C380A5}" srcOrd="0" destOrd="0" presId="urn:microsoft.com/office/officeart/2011/layout/HexagonRadial"/>
    <dgm:cxn modelId="{AE26DEDD-0FCC-4B7C-9235-7BAE6F31D45C}" type="presParOf" srcId="{25E83039-A49B-47A5-80CD-83E223071865}" destId="{5D297A48-98F4-40ED-9BD1-611434A9F399}" srcOrd="10" destOrd="0" presId="urn:microsoft.com/office/officeart/2011/layout/HexagonRadial"/>
    <dgm:cxn modelId="{11C2DB7E-1419-4264-B71E-32D392AD8577}" type="presParOf" srcId="{25E83039-A49B-47A5-80CD-83E223071865}" destId="{3800E0E3-5476-4195-A183-FBFAAF660FCA}" srcOrd="11" destOrd="0" presId="urn:microsoft.com/office/officeart/2011/layout/HexagonRadial"/>
    <dgm:cxn modelId="{D111C9E7-5DA1-4696-8DBA-C00916AF28FE}" type="presParOf" srcId="{3800E0E3-5476-4195-A183-FBFAAF660FCA}" destId="{7C1C3D43-7170-4B8F-B1BD-8F74F1D92CC3}" srcOrd="0" destOrd="0" presId="urn:microsoft.com/office/officeart/2011/layout/HexagonRadial"/>
    <dgm:cxn modelId="{F0E9AB3F-8BE3-46BD-A2CF-25AF54EFB70D}" type="presParOf" srcId="{25E83039-A49B-47A5-80CD-83E223071865}" destId="{CB7260F9-559C-46EE-9F24-892ED5D51320}" srcOrd="12" destOrd="0" presId="urn:microsoft.com/office/officeart/2011/layout/HexagonRadial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19A0992-B175-45F8-99A9-CDBBA0DD9B2A}" type="doc">
      <dgm:prSet loTypeId="urn:microsoft.com/office/officeart/2011/layout/HexagonRadial" loCatId="officeonline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en-US"/>
        </a:p>
      </dgm:t>
    </dgm:pt>
    <dgm:pt modelId="{90561072-3BE0-493D-A302-DA7E7820966B}">
      <dgm:prSet phldrT="[Text]" custT="1"/>
      <dgm:spPr/>
      <dgm:t>
        <a:bodyPr/>
        <a:lstStyle/>
        <a:p>
          <a:r>
            <a:rPr lang="en-US" sz="1800" dirty="0" smtClean="0"/>
            <a:t>LHS Prep</a:t>
          </a:r>
          <a:endParaRPr lang="en-US" sz="1800" dirty="0"/>
        </a:p>
      </dgm:t>
    </dgm:pt>
    <dgm:pt modelId="{8F43D7E1-52AC-4C9F-BF4B-E73D5A748BAE}" type="parTrans" cxnId="{73465501-B18A-4A69-BFBD-F750976EA5BE}">
      <dgm:prSet/>
      <dgm:spPr/>
      <dgm:t>
        <a:bodyPr/>
        <a:lstStyle/>
        <a:p>
          <a:endParaRPr lang="en-US"/>
        </a:p>
      </dgm:t>
    </dgm:pt>
    <dgm:pt modelId="{C5131775-BE19-4696-ADAD-E93903B78025}" type="sibTrans" cxnId="{73465501-B18A-4A69-BFBD-F750976EA5BE}">
      <dgm:prSet/>
      <dgm:spPr/>
      <dgm:t>
        <a:bodyPr/>
        <a:lstStyle/>
        <a:p>
          <a:endParaRPr lang="en-US"/>
        </a:p>
      </dgm:t>
    </dgm:pt>
    <dgm:pt modelId="{9D8572E0-338D-4E85-9BC4-81151639CF13}">
      <dgm:prSet phldrT="[Text]"/>
      <dgm:spPr>
        <a:solidFill>
          <a:srgbClr val="92D050"/>
        </a:solidFill>
      </dgm:spPr>
      <dgm:t>
        <a:bodyPr/>
        <a:lstStyle/>
        <a:p>
          <a:r>
            <a:rPr lang="en-US" dirty="0" smtClean="0"/>
            <a:t>South East Scotland Housing Need and Demand Assessment</a:t>
          </a:r>
          <a:endParaRPr lang="en-US" dirty="0"/>
        </a:p>
      </dgm:t>
    </dgm:pt>
    <dgm:pt modelId="{8D9E61B7-CD46-4E47-A4BA-0096AFBD5060}" type="parTrans" cxnId="{B9F44720-5859-49DB-B223-3EBC186259DC}">
      <dgm:prSet/>
      <dgm:spPr/>
      <dgm:t>
        <a:bodyPr/>
        <a:lstStyle/>
        <a:p>
          <a:endParaRPr lang="en-US"/>
        </a:p>
      </dgm:t>
    </dgm:pt>
    <dgm:pt modelId="{1F9E3AAB-D66B-4EA3-B2E8-DE645F0D08F4}" type="sibTrans" cxnId="{B9F44720-5859-49DB-B223-3EBC186259DC}">
      <dgm:prSet/>
      <dgm:spPr/>
      <dgm:t>
        <a:bodyPr/>
        <a:lstStyle/>
        <a:p>
          <a:endParaRPr lang="en-US"/>
        </a:p>
      </dgm:t>
    </dgm:pt>
    <dgm:pt modelId="{FE6B620A-25D4-419E-B6C5-5C19E3785762}">
      <dgm:prSet phldrT="[Text]"/>
      <dgm:spPr>
        <a:solidFill>
          <a:srgbClr val="FFC000"/>
        </a:solidFill>
      </dgm:spPr>
      <dgm:t>
        <a:bodyPr/>
        <a:lstStyle/>
        <a:p>
          <a:r>
            <a:rPr lang="en-US" dirty="0" smtClean="0"/>
            <a:t>Housing Supply Target </a:t>
          </a:r>
          <a:endParaRPr lang="en-US" dirty="0"/>
        </a:p>
      </dgm:t>
    </dgm:pt>
    <dgm:pt modelId="{CFDF1DC2-D190-47C2-AF8B-AD1D5B05E3F4}" type="parTrans" cxnId="{022926B1-B512-4289-A791-5DE8A5A645C3}">
      <dgm:prSet/>
      <dgm:spPr/>
      <dgm:t>
        <a:bodyPr/>
        <a:lstStyle/>
        <a:p>
          <a:endParaRPr lang="en-US"/>
        </a:p>
      </dgm:t>
    </dgm:pt>
    <dgm:pt modelId="{FB6E7BA5-AE60-48A3-AB2B-8A3409E1063F}" type="sibTrans" cxnId="{022926B1-B512-4289-A791-5DE8A5A645C3}">
      <dgm:prSet/>
      <dgm:spPr/>
      <dgm:t>
        <a:bodyPr/>
        <a:lstStyle/>
        <a:p>
          <a:endParaRPr lang="en-US"/>
        </a:p>
      </dgm:t>
    </dgm:pt>
    <dgm:pt modelId="{DA5E2EDA-3578-4E1F-B788-9219904D57A5}">
      <dgm:prSet phldrT="[Text]"/>
      <dgm:spPr>
        <a:solidFill>
          <a:srgbClr val="FFC000"/>
        </a:solidFill>
      </dgm:spPr>
      <dgm:t>
        <a:bodyPr/>
        <a:lstStyle/>
        <a:p>
          <a:r>
            <a:rPr lang="en-US" dirty="0" smtClean="0"/>
            <a:t>Joint Strategic Needs Assessment Specialist Provision </a:t>
          </a:r>
          <a:endParaRPr lang="en-US" dirty="0"/>
        </a:p>
      </dgm:t>
    </dgm:pt>
    <dgm:pt modelId="{6B78B499-63E6-4CE2-A999-702A055405EF}" type="parTrans" cxnId="{A574C976-D11E-4AA1-BDD4-2B912B93FCB0}">
      <dgm:prSet/>
      <dgm:spPr/>
      <dgm:t>
        <a:bodyPr/>
        <a:lstStyle/>
        <a:p>
          <a:endParaRPr lang="en-US"/>
        </a:p>
      </dgm:t>
    </dgm:pt>
    <dgm:pt modelId="{AA7A1163-AF77-4FE3-AA3F-113781998FD4}" type="sibTrans" cxnId="{A574C976-D11E-4AA1-BDD4-2B912B93FCB0}">
      <dgm:prSet/>
      <dgm:spPr/>
      <dgm:t>
        <a:bodyPr/>
        <a:lstStyle/>
        <a:p>
          <a:endParaRPr lang="en-US"/>
        </a:p>
      </dgm:t>
    </dgm:pt>
    <dgm:pt modelId="{28530719-7F48-4624-B203-35222D207101}">
      <dgm:prSet phldrT="[Text]"/>
      <dgm:spPr>
        <a:solidFill>
          <a:srgbClr val="FFC000"/>
        </a:solidFill>
      </dgm:spPr>
      <dgm:t>
        <a:bodyPr/>
        <a:lstStyle/>
        <a:p>
          <a:r>
            <a:rPr lang="en-US" dirty="0" smtClean="0"/>
            <a:t>Local Housing Systems Analysis</a:t>
          </a:r>
          <a:endParaRPr lang="en-US" dirty="0"/>
        </a:p>
      </dgm:t>
    </dgm:pt>
    <dgm:pt modelId="{F9E76B15-D61E-4010-89DD-2B510682F458}" type="parTrans" cxnId="{8192BE94-10AB-4506-897E-DEFA44F2A662}">
      <dgm:prSet/>
      <dgm:spPr/>
      <dgm:t>
        <a:bodyPr/>
        <a:lstStyle/>
        <a:p>
          <a:endParaRPr lang="en-US"/>
        </a:p>
      </dgm:t>
    </dgm:pt>
    <dgm:pt modelId="{BB33B780-3262-4091-95C8-7DBF2FE86C49}" type="sibTrans" cxnId="{8192BE94-10AB-4506-897E-DEFA44F2A662}">
      <dgm:prSet/>
      <dgm:spPr/>
      <dgm:t>
        <a:bodyPr/>
        <a:lstStyle/>
        <a:p>
          <a:endParaRPr lang="en-US"/>
        </a:p>
      </dgm:t>
    </dgm:pt>
    <dgm:pt modelId="{992F65C2-1077-4C2D-A2C8-1A909B6A4974}">
      <dgm:prSet phldrT="[Text]"/>
      <dgm:spPr>
        <a:solidFill>
          <a:srgbClr val="FFC000"/>
        </a:solidFill>
      </dgm:spPr>
      <dgm:t>
        <a:bodyPr/>
        <a:lstStyle/>
        <a:p>
          <a:r>
            <a:rPr lang="en-US" dirty="0" smtClean="0"/>
            <a:t>Consultation &amp; Engagement </a:t>
          </a:r>
          <a:endParaRPr lang="en-US" dirty="0"/>
        </a:p>
      </dgm:t>
    </dgm:pt>
    <dgm:pt modelId="{8FC5F1EE-03E2-4840-85C7-F7BB563FE674}" type="parTrans" cxnId="{91ABCCC7-BBE4-48BA-AD64-EF2A0AD023D6}">
      <dgm:prSet/>
      <dgm:spPr/>
      <dgm:t>
        <a:bodyPr/>
        <a:lstStyle/>
        <a:p>
          <a:endParaRPr lang="en-US"/>
        </a:p>
      </dgm:t>
    </dgm:pt>
    <dgm:pt modelId="{7CCA57B5-137E-4902-8207-70C4C19097EA}" type="sibTrans" cxnId="{91ABCCC7-BBE4-48BA-AD64-EF2A0AD023D6}">
      <dgm:prSet/>
      <dgm:spPr/>
      <dgm:t>
        <a:bodyPr/>
        <a:lstStyle/>
        <a:p>
          <a:endParaRPr lang="en-US"/>
        </a:p>
      </dgm:t>
    </dgm:pt>
    <dgm:pt modelId="{CE89C145-96F0-4DA0-96FE-90570DE2CA13}">
      <dgm:prSet phldrT="[Text]"/>
      <dgm:spPr>
        <a:solidFill>
          <a:srgbClr val="FF0000"/>
        </a:solidFill>
      </dgm:spPr>
      <dgm:t>
        <a:bodyPr/>
        <a:lstStyle/>
        <a:p>
          <a:r>
            <a:rPr lang="en-US" dirty="0" smtClean="0"/>
            <a:t>Draft LHS </a:t>
          </a:r>
          <a:endParaRPr lang="en-US" dirty="0"/>
        </a:p>
      </dgm:t>
    </dgm:pt>
    <dgm:pt modelId="{4F547EC2-D451-4BAA-B0F7-504939C3210C}" type="parTrans" cxnId="{8B890834-8A78-4597-B6E0-5527481726F7}">
      <dgm:prSet/>
      <dgm:spPr/>
      <dgm:t>
        <a:bodyPr/>
        <a:lstStyle/>
        <a:p>
          <a:endParaRPr lang="en-US"/>
        </a:p>
      </dgm:t>
    </dgm:pt>
    <dgm:pt modelId="{9113EE71-2ED4-4DDB-9833-CD84E510C86D}" type="sibTrans" cxnId="{8B890834-8A78-4597-B6E0-5527481726F7}">
      <dgm:prSet/>
      <dgm:spPr/>
      <dgm:t>
        <a:bodyPr/>
        <a:lstStyle/>
        <a:p>
          <a:endParaRPr lang="en-US"/>
        </a:p>
      </dgm:t>
    </dgm:pt>
    <dgm:pt modelId="{75A6E7EA-5926-4FF1-9C3E-90DE54FCD640}" type="pres">
      <dgm:prSet presAssocID="{719A0992-B175-45F8-99A9-CDBBA0DD9B2A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76E6F373-BC42-4121-9C28-F8EAAA487B67}" type="pres">
      <dgm:prSet presAssocID="{90561072-3BE0-493D-A302-DA7E7820966B}" presName="Parent" presStyleLbl="node0" presStyleIdx="0" presStyleCnt="1">
        <dgm:presLayoutVars>
          <dgm:chMax val="6"/>
          <dgm:chPref val="6"/>
        </dgm:presLayoutVars>
      </dgm:prSet>
      <dgm:spPr/>
      <dgm:t>
        <a:bodyPr/>
        <a:lstStyle/>
        <a:p>
          <a:endParaRPr lang="en-US"/>
        </a:p>
      </dgm:t>
    </dgm:pt>
    <dgm:pt modelId="{99EF0FA0-44D5-44BE-A10F-29A6CCA84F7B}" type="pres">
      <dgm:prSet presAssocID="{9D8572E0-338D-4E85-9BC4-81151639CF13}" presName="Accent1" presStyleCnt="0"/>
      <dgm:spPr/>
    </dgm:pt>
    <dgm:pt modelId="{CB118C4B-876B-4939-BDB8-74B36F6EC29A}" type="pres">
      <dgm:prSet presAssocID="{9D8572E0-338D-4E85-9BC4-81151639CF13}" presName="Accent" presStyleLbl="bgShp" presStyleIdx="0" presStyleCnt="6"/>
      <dgm:spPr/>
    </dgm:pt>
    <dgm:pt modelId="{B08ADE7C-F4ED-4ABD-9679-7E4A73F7C4D8}" type="pres">
      <dgm:prSet presAssocID="{9D8572E0-338D-4E85-9BC4-81151639CF13}" presName="Child1" presStyleLbl="node1" presStyleIdx="0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99C8C28-4A66-4DA0-B57B-3ADD1A8B178F}" type="pres">
      <dgm:prSet presAssocID="{FE6B620A-25D4-419E-B6C5-5C19E3785762}" presName="Accent2" presStyleCnt="0"/>
      <dgm:spPr/>
    </dgm:pt>
    <dgm:pt modelId="{22ECD2C4-F64B-40E0-B4F1-98FEE1B9E5B5}" type="pres">
      <dgm:prSet presAssocID="{FE6B620A-25D4-419E-B6C5-5C19E3785762}" presName="Accent" presStyleLbl="bgShp" presStyleIdx="1" presStyleCnt="6"/>
      <dgm:spPr/>
    </dgm:pt>
    <dgm:pt modelId="{F8D9C791-65E6-4187-9E6E-B935551251CF}" type="pres">
      <dgm:prSet presAssocID="{FE6B620A-25D4-419E-B6C5-5C19E3785762}" presName="Child2" presStyleLbl="node1" presStyleIdx="1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691CAAC-CDED-4437-8EE2-6EFF3FD174DD}" type="pres">
      <dgm:prSet presAssocID="{DA5E2EDA-3578-4E1F-B788-9219904D57A5}" presName="Accent3" presStyleCnt="0"/>
      <dgm:spPr/>
    </dgm:pt>
    <dgm:pt modelId="{17587BC5-59E7-45E3-AD70-5223757994C9}" type="pres">
      <dgm:prSet presAssocID="{DA5E2EDA-3578-4E1F-B788-9219904D57A5}" presName="Accent" presStyleLbl="bgShp" presStyleIdx="2" presStyleCnt="6"/>
      <dgm:spPr/>
    </dgm:pt>
    <dgm:pt modelId="{265340E1-B915-4352-96CA-F1825C6F8CE7}" type="pres">
      <dgm:prSet presAssocID="{DA5E2EDA-3578-4E1F-B788-9219904D57A5}" presName="Child3" presStyleLbl="node1" presStyleIdx="2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6FF9E79-CFE9-4AEF-8135-7C3A23317F78}" type="pres">
      <dgm:prSet presAssocID="{28530719-7F48-4624-B203-35222D207101}" presName="Accent4" presStyleCnt="0"/>
      <dgm:spPr/>
    </dgm:pt>
    <dgm:pt modelId="{D22124CF-BFB3-4CED-87F6-4FB8A6D0C134}" type="pres">
      <dgm:prSet presAssocID="{28530719-7F48-4624-B203-35222D207101}" presName="Accent" presStyleLbl="bgShp" presStyleIdx="3" presStyleCnt="6"/>
      <dgm:spPr/>
    </dgm:pt>
    <dgm:pt modelId="{82848C5E-712A-4CAE-91D9-6A3B4E867A13}" type="pres">
      <dgm:prSet presAssocID="{28530719-7F48-4624-B203-35222D207101}" presName="Child4" presStyleLbl="node1" presStyleIdx="3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FC71083-1AA7-4C73-AAFF-17432B8AE05C}" type="pres">
      <dgm:prSet presAssocID="{992F65C2-1077-4C2D-A2C8-1A909B6A4974}" presName="Accent5" presStyleCnt="0"/>
      <dgm:spPr/>
    </dgm:pt>
    <dgm:pt modelId="{0BC2C2A4-F9D2-4921-830B-79C8FC6F7C0F}" type="pres">
      <dgm:prSet presAssocID="{992F65C2-1077-4C2D-A2C8-1A909B6A4974}" presName="Accent" presStyleLbl="bgShp" presStyleIdx="4" presStyleCnt="6"/>
      <dgm:spPr/>
    </dgm:pt>
    <dgm:pt modelId="{B8DC391F-2121-4F84-BEC7-1292B7F2E875}" type="pres">
      <dgm:prSet presAssocID="{992F65C2-1077-4C2D-A2C8-1A909B6A4974}" presName="Child5" presStyleLbl="node1" presStyleIdx="4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56C21E6-0A7C-4B1F-BF03-FFC7C008D883}" type="pres">
      <dgm:prSet presAssocID="{CE89C145-96F0-4DA0-96FE-90570DE2CA13}" presName="Accent6" presStyleCnt="0"/>
      <dgm:spPr/>
    </dgm:pt>
    <dgm:pt modelId="{9FC2261C-4C30-44C8-A5E3-0F207309F196}" type="pres">
      <dgm:prSet presAssocID="{CE89C145-96F0-4DA0-96FE-90570DE2CA13}" presName="Accent" presStyleLbl="bgShp" presStyleIdx="5" presStyleCnt="6"/>
      <dgm:spPr/>
    </dgm:pt>
    <dgm:pt modelId="{EE428689-01AD-46E2-B540-4E507ABB1A31}" type="pres">
      <dgm:prSet presAssocID="{CE89C145-96F0-4DA0-96FE-90570DE2CA13}" presName="Child6" presStyleLbl="node1" presStyleIdx="5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0FB8AD0-5699-4BD9-8D28-D6B3FCF1BA80}" type="presOf" srcId="{FE6B620A-25D4-419E-B6C5-5C19E3785762}" destId="{F8D9C791-65E6-4187-9E6E-B935551251CF}" srcOrd="0" destOrd="0" presId="urn:microsoft.com/office/officeart/2011/layout/HexagonRadial"/>
    <dgm:cxn modelId="{91ABCCC7-BBE4-48BA-AD64-EF2A0AD023D6}" srcId="{90561072-3BE0-493D-A302-DA7E7820966B}" destId="{992F65C2-1077-4C2D-A2C8-1A909B6A4974}" srcOrd="4" destOrd="0" parTransId="{8FC5F1EE-03E2-4840-85C7-F7BB563FE674}" sibTransId="{7CCA57B5-137E-4902-8207-70C4C19097EA}"/>
    <dgm:cxn modelId="{86B48FA8-D23B-4275-BB7F-297C7AEF7EDC}" type="presOf" srcId="{992F65C2-1077-4C2D-A2C8-1A909B6A4974}" destId="{B8DC391F-2121-4F84-BEC7-1292B7F2E875}" srcOrd="0" destOrd="0" presId="urn:microsoft.com/office/officeart/2011/layout/HexagonRadial"/>
    <dgm:cxn modelId="{D5E53A88-45D0-4F05-B293-8F7FCB29E6D8}" type="presOf" srcId="{CE89C145-96F0-4DA0-96FE-90570DE2CA13}" destId="{EE428689-01AD-46E2-B540-4E507ABB1A31}" srcOrd="0" destOrd="0" presId="urn:microsoft.com/office/officeart/2011/layout/HexagonRadial"/>
    <dgm:cxn modelId="{73465501-B18A-4A69-BFBD-F750976EA5BE}" srcId="{719A0992-B175-45F8-99A9-CDBBA0DD9B2A}" destId="{90561072-3BE0-493D-A302-DA7E7820966B}" srcOrd="0" destOrd="0" parTransId="{8F43D7E1-52AC-4C9F-BF4B-E73D5A748BAE}" sibTransId="{C5131775-BE19-4696-ADAD-E93903B78025}"/>
    <dgm:cxn modelId="{8192BE94-10AB-4506-897E-DEFA44F2A662}" srcId="{90561072-3BE0-493D-A302-DA7E7820966B}" destId="{28530719-7F48-4624-B203-35222D207101}" srcOrd="3" destOrd="0" parTransId="{F9E76B15-D61E-4010-89DD-2B510682F458}" sibTransId="{BB33B780-3262-4091-95C8-7DBF2FE86C49}"/>
    <dgm:cxn modelId="{FCA8699C-B17F-491A-865E-E68386D27103}" type="presOf" srcId="{28530719-7F48-4624-B203-35222D207101}" destId="{82848C5E-712A-4CAE-91D9-6A3B4E867A13}" srcOrd="0" destOrd="0" presId="urn:microsoft.com/office/officeart/2011/layout/HexagonRadial"/>
    <dgm:cxn modelId="{A574C976-D11E-4AA1-BDD4-2B912B93FCB0}" srcId="{90561072-3BE0-493D-A302-DA7E7820966B}" destId="{DA5E2EDA-3578-4E1F-B788-9219904D57A5}" srcOrd="2" destOrd="0" parTransId="{6B78B499-63E6-4CE2-A999-702A055405EF}" sibTransId="{AA7A1163-AF77-4FE3-AA3F-113781998FD4}"/>
    <dgm:cxn modelId="{55D140D6-34CB-46FD-A3CA-EC56EFAF94E1}" type="presOf" srcId="{9D8572E0-338D-4E85-9BC4-81151639CF13}" destId="{B08ADE7C-F4ED-4ABD-9679-7E4A73F7C4D8}" srcOrd="0" destOrd="0" presId="urn:microsoft.com/office/officeart/2011/layout/HexagonRadial"/>
    <dgm:cxn modelId="{EF9D8F34-C657-40E2-9CBA-8DEF18145F63}" type="presOf" srcId="{DA5E2EDA-3578-4E1F-B788-9219904D57A5}" destId="{265340E1-B915-4352-96CA-F1825C6F8CE7}" srcOrd="0" destOrd="0" presId="urn:microsoft.com/office/officeart/2011/layout/HexagonRadial"/>
    <dgm:cxn modelId="{0976B6D1-986A-46B1-A933-58C5357712D4}" type="presOf" srcId="{719A0992-B175-45F8-99A9-CDBBA0DD9B2A}" destId="{75A6E7EA-5926-4FF1-9C3E-90DE54FCD640}" srcOrd="0" destOrd="0" presId="urn:microsoft.com/office/officeart/2011/layout/HexagonRadial"/>
    <dgm:cxn modelId="{8B890834-8A78-4597-B6E0-5527481726F7}" srcId="{90561072-3BE0-493D-A302-DA7E7820966B}" destId="{CE89C145-96F0-4DA0-96FE-90570DE2CA13}" srcOrd="5" destOrd="0" parTransId="{4F547EC2-D451-4BAA-B0F7-504939C3210C}" sibTransId="{9113EE71-2ED4-4DDB-9833-CD84E510C86D}"/>
    <dgm:cxn modelId="{B9F44720-5859-49DB-B223-3EBC186259DC}" srcId="{90561072-3BE0-493D-A302-DA7E7820966B}" destId="{9D8572E0-338D-4E85-9BC4-81151639CF13}" srcOrd="0" destOrd="0" parTransId="{8D9E61B7-CD46-4E47-A4BA-0096AFBD5060}" sibTransId="{1F9E3AAB-D66B-4EA3-B2E8-DE645F0D08F4}"/>
    <dgm:cxn modelId="{022926B1-B512-4289-A791-5DE8A5A645C3}" srcId="{90561072-3BE0-493D-A302-DA7E7820966B}" destId="{FE6B620A-25D4-419E-B6C5-5C19E3785762}" srcOrd="1" destOrd="0" parTransId="{CFDF1DC2-D190-47C2-AF8B-AD1D5B05E3F4}" sibTransId="{FB6E7BA5-AE60-48A3-AB2B-8A3409E1063F}"/>
    <dgm:cxn modelId="{50A625AE-32FF-4547-9907-02F6EED20BC3}" type="presOf" srcId="{90561072-3BE0-493D-A302-DA7E7820966B}" destId="{76E6F373-BC42-4121-9C28-F8EAAA487B67}" srcOrd="0" destOrd="0" presId="urn:microsoft.com/office/officeart/2011/layout/HexagonRadial"/>
    <dgm:cxn modelId="{01C35FCE-E355-4E5D-B37A-CEAFCD1D75E3}" type="presParOf" srcId="{75A6E7EA-5926-4FF1-9C3E-90DE54FCD640}" destId="{76E6F373-BC42-4121-9C28-F8EAAA487B67}" srcOrd="0" destOrd="0" presId="urn:microsoft.com/office/officeart/2011/layout/HexagonRadial"/>
    <dgm:cxn modelId="{7DE33B73-5D7F-4041-B47C-F180432054EB}" type="presParOf" srcId="{75A6E7EA-5926-4FF1-9C3E-90DE54FCD640}" destId="{99EF0FA0-44D5-44BE-A10F-29A6CCA84F7B}" srcOrd="1" destOrd="0" presId="urn:microsoft.com/office/officeart/2011/layout/HexagonRadial"/>
    <dgm:cxn modelId="{6C24FBFE-3BCA-4878-B3E3-6DA4E231D615}" type="presParOf" srcId="{99EF0FA0-44D5-44BE-A10F-29A6CCA84F7B}" destId="{CB118C4B-876B-4939-BDB8-74B36F6EC29A}" srcOrd="0" destOrd="0" presId="urn:microsoft.com/office/officeart/2011/layout/HexagonRadial"/>
    <dgm:cxn modelId="{2ECC2296-E573-493F-AA07-BD24A7914933}" type="presParOf" srcId="{75A6E7EA-5926-4FF1-9C3E-90DE54FCD640}" destId="{B08ADE7C-F4ED-4ABD-9679-7E4A73F7C4D8}" srcOrd="2" destOrd="0" presId="urn:microsoft.com/office/officeart/2011/layout/HexagonRadial"/>
    <dgm:cxn modelId="{146B7B3E-0ACF-4BB4-8F3F-9A5175DFF8B0}" type="presParOf" srcId="{75A6E7EA-5926-4FF1-9C3E-90DE54FCD640}" destId="{699C8C28-4A66-4DA0-B57B-3ADD1A8B178F}" srcOrd="3" destOrd="0" presId="urn:microsoft.com/office/officeart/2011/layout/HexagonRadial"/>
    <dgm:cxn modelId="{F1DCC2EF-E3C3-48BB-9876-5407E0A73FAB}" type="presParOf" srcId="{699C8C28-4A66-4DA0-B57B-3ADD1A8B178F}" destId="{22ECD2C4-F64B-40E0-B4F1-98FEE1B9E5B5}" srcOrd="0" destOrd="0" presId="urn:microsoft.com/office/officeart/2011/layout/HexagonRadial"/>
    <dgm:cxn modelId="{E18E3103-B52A-4264-BF90-7CE854E48481}" type="presParOf" srcId="{75A6E7EA-5926-4FF1-9C3E-90DE54FCD640}" destId="{F8D9C791-65E6-4187-9E6E-B935551251CF}" srcOrd="4" destOrd="0" presId="urn:microsoft.com/office/officeart/2011/layout/HexagonRadial"/>
    <dgm:cxn modelId="{429B70E7-0863-4C6D-9319-5EBE586C6479}" type="presParOf" srcId="{75A6E7EA-5926-4FF1-9C3E-90DE54FCD640}" destId="{2691CAAC-CDED-4437-8EE2-6EFF3FD174DD}" srcOrd="5" destOrd="0" presId="urn:microsoft.com/office/officeart/2011/layout/HexagonRadial"/>
    <dgm:cxn modelId="{5878B26A-735C-44CD-BC65-528BE3AF6314}" type="presParOf" srcId="{2691CAAC-CDED-4437-8EE2-6EFF3FD174DD}" destId="{17587BC5-59E7-45E3-AD70-5223757994C9}" srcOrd="0" destOrd="0" presId="urn:microsoft.com/office/officeart/2011/layout/HexagonRadial"/>
    <dgm:cxn modelId="{32522DFD-AB04-4DDB-9FCE-07FD40E71D03}" type="presParOf" srcId="{75A6E7EA-5926-4FF1-9C3E-90DE54FCD640}" destId="{265340E1-B915-4352-96CA-F1825C6F8CE7}" srcOrd="6" destOrd="0" presId="urn:microsoft.com/office/officeart/2011/layout/HexagonRadial"/>
    <dgm:cxn modelId="{26851C88-2A38-4EE8-865D-841B3BCEA03B}" type="presParOf" srcId="{75A6E7EA-5926-4FF1-9C3E-90DE54FCD640}" destId="{06FF9E79-CFE9-4AEF-8135-7C3A23317F78}" srcOrd="7" destOrd="0" presId="urn:microsoft.com/office/officeart/2011/layout/HexagonRadial"/>
    <dgm:cxn modelId="{D6E0EBCA-DA5C-4EDE-A98D-949A339F58F3}" type="presParOf" srcId="{06FF9E79-CFE9-4AEF-8135-7C3A23317F78}" destId="{D22124CF-BFB3-4CED-87F6-4FB8A6D0C134}" srcOrd="0" destOrd="0" presId="urn:microsoft.com/office/officeart/2011/layout/HexagonRadial"/>
    <dgm:cxn modelId="{2A2203EA-DBD6-45F3-99F4-618494FE76C2}" type="presParOf" srcId="{75A6E7EA-5926-4FF1-9C3E-90DE54FCD640}" destId="{82848C5E-712A-4CAE-91D9-6A3B4E867A13}" srcOrd="8" destOrd="0" presId="urn:microsoft.com/office/officeart/2011/layout/HexagonRadial"/>
    <dgm:cxn modelId="{443AEE7B-F6E2-40BE-BF31-DA638E1F7786}" type="presParOf" srcId="{75A6E7EA-5926-4FF1-9C3E-90DE54FCD640}" destId="{BFC71083-1AA7-4C73-AAFF-17432B8AE05C}" srcOrd="9" destOrd="0" presId="urn:microsoft.com/office/officeart/2011/layout/HexagonRadial"/>
    <dgm:cxn modelId="{3D966751-9AC8-4C47-B612-EB9AF28EB6C9}" type="presParOf" srcId="{BFC71083-1AA7-4C73-AAFF-17432B8AE05C}" destId="{0BC2C2A4-F9D2-4921-830B-79C8FC6F7C0F}" srcOrd="0" destOrd="0" presId="urn:microsoft.com/office/officeart/2011/layout/HexagonRadial"/>
    <dgm:cxn modelId="{3D6D823B-7665-4EE1-B092-421CD6B81ABA}" type="presParOf" srcId="{75A6E7EA-5926-4FF1-9C3E-90DE54FCD640}" destId="{B8DC391F-2121-4F84-BEC7-1292B7F2E875}" srcOrd="10" destOrd="0" presId="urn:microsoft.com/office/officeart/2011/layout/HexagonRadial"/>
    <dgm:cxn modelId="{953BE5EB-DB83-48F1-9C2A-C3AD325D304A}" type="presParOf" srcId="{75A6E7EA-5926-4FF1-9C3E-90DE54FCD640}" destId="{E56C21E6-0A7C-4B1F-BF03-FFC7C008D883}" srcOrd="11" destOrd="0" presId="urn:microsoft.com/office/officeart/2011/layout/HexagonRadial"/>
    <dgm:cxn modelId="{A0F9DA9C-F21C-47A5-A6AA-8D7DEEFDE652}" type="presParOf" srcId="{E56C21E6-0A7C-4B1F-BF03-FFC7C008D883}" destId="{9FC2261C-4C30-44C8-A5E3-0F207309F196}" srcOrd="0" destOrd="0" presId="urn:microsoft.com/office/officeart/2011/layout/HexagonRadial"/>
    <dgm:cxn modelId="{7F9CFF26-A021-4B8E-A87E-0FEACAD6B1A6}" type="presParOf" srcId="{75A6E7EA-5926-4FF1-9C3E-90DE54FCD640}" destId="{EE428689-01AD-46E2-B540-4E507ABB1A31}" srcOrd="12" destOrd="0" presId="urn:microsoft.com/office/officeart/2011/layout/HexagonRadial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19A0992-B175-45F8-99A9-CDBBA0DD9B2A}" type="doc">
      <dgm:prSet loTypeId="urn:microsoft.com/office/officeart/2011/layout/HexagonRadial" loCatId="officeonline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en-US"/>
        </a:p>
      </dgm:t>
    </dgm:pt>
    <dgm:pt modelId="{90561072-3BE0-493D-A302-DA7E7820966B}">
      <dgm:prSet phldrT="[Text]" custT="1"/>
      <dgm:spPr/>
      <dgm:t>
        <a:bodyPr/>
        <a:lstStyle/>
        <a:p>
          <a:r>
            <a:rPr lang="en-US" sz="1800" dirty="0" smtClean="0"/>
            <a:t>LHS Prep</a:t>
          </a:r>
          <a:endParaRPr lang="en-US" sz="1800" dirty="0"/>
        </a:p>
      </dgm:t>
    </dgm:pt>
    <dgm:pt modelId="{8F43D7E1-52AC-4C9F-BF4B-E73D5A748BAE}" type="parTrans" cxnId="{73465501-B18A-4A69-BFBD-F750976EA5BE}">
      <dgm:prSet/>
      <dgm:spPr/>
      <dgm:t>
        <a:bodyPr/>
        <a:lstStyle/>
        <a:p>
          <a:endParaRPr lang="en-US"/>
        </a:p>
      </dgm:t>
    </dgm:pt>
    <dgm:pt modelId="{C5131775-BE19-4696-ADAD-E93903B78025}" type="sibTrans" cxnId="{73465501-B18A-4A69-BFBD-F750976EA5BE}">
      <dgm:prSet/>
      <dgm:spPr/>
      <dgm:t>
        <a:bodyPr/>
        <a:lstStyle/>
        <a:p>
          <a:endParaRPr lang="en-US"/>
        </a:p>
      </dgm:t>
    </dgm:pt>
    <dgm:pt modelId="{9D8572E0-338D-4E85-9BC4-81151639CF13}">
      <dgm:prSet phldrT="[Text]"/>
      <dgm:spPr>
        <a:solidFill>
          <a:srgbClr val="FFC000"/>
        </a:solidFill>
      </dgm:spPr>
      <dgm:t>
        <a:bodyPr/>
        <a:lstStyle/>
        <a:p>
          <a:r>
            <a:rPr lang="en-US" dirty="0" smtClean="0"/>
            <a:t>South East Scotland Housing Need and Demand Assessment</a:t>
          </a:r>
          <a:endParaRPr lang="en-US" dirty="0"/>
        </a:p>
      </dgm:t>
    </dgm:pt>
    <dgm:pt modelId="{8D9E61B7-CD46-4E47-A4BA-0096AFBD5060}" type="parTrans" cxnId="{B9F44720-5859-49DB-B223-3EBC186259DC}">
      <dgm:prSet/>
      <dgm:spPr/>
      <dgm:t>
        <a:bodyPr/>
        <a:lstStyle/>
        <a:p>
          <a:endParaRPr lang="en-US"/>
        </a:p>
      </dgm:t>
    </dgm:pt>
    <dgm:pt modelId="{1F9E3AAB-D66B-4EA3-B2E8-DE645F0D08F4}" type="sibTrans" cxnId="{B9F44720-5859-49DB-B223-3EBC186259DC}">
      <dgm:prSet/>
      <dgm:spPr/>
      <dgm:t>
        <a:bodyPr/>
        <a:lstStyle/>
        <a:p>
          <a:endParaRPr lang="en-US"/>
        </a:p>
      </dgm:t>
    </dgm:pt>
    <dgm:pt modelId="{FE6B620A-25D4-419E-B6C5-5C19E3785762}">
      <dgm:prSet phldrT="[Text]"/>
      <dgm:spPr>
        <a:solidFill>
          <a:schemeClr val="bg1"/>
        </a:solidFill>
      </dgm:spPr>
      <dgm:t>
        <a:bodyPr/>
        <a:lstStyle/>
        <a:p>
          <a:r>
            <a:rPr lang="en-US" dirty="0" smtClean="0"/>
            <a:t>Housing Supply Target </a:t>
          </a:r>
          <a:endParaRPr lang="en-US" dirty="0"/>
        </a:p>
      </dgm:t>
    </dgm:pt>
    <dgm:pt modelId="{CFDF1DC2-D190-47C2-AF8B-AD1D5B05E3F4}" type="parTrans" cxnId="{022926B1-B512-4289-A791-5DE8A5A645C3}">
      <dgm:prSet/>
      <dgm:spPr/>
      <dgm:t>
        <a:bodyPr/>
        <a:lstStyle/>
        <a:p>
          <a:endParaRPr lang="en-US"/>
        </a:p>
      </dgm:t>
    </dgm:pt>
    <dgm:pt modelId="{FB6E7BA5-AE60-48A3-AB2B-8A3409E1063F}" type="sibTrans" cxnId="{022926B1-B512-4289-A791-5DE8A5A645C3}">
      <dgm:prSet/>
      <dgm:spPr/>
      <dgm:t>
        <a:bodyPr/>
        <a:lstStyle/>
        <a:p>
          <a:endParaRPr lang="en-US"/>
        </a:p>
      </dgm:t>
    </dgm:pt>
    <dgm:pt modelId="{DA5E2EDA-3578-4E1F-B788-9219904D57A5}">
      <dgm:prSet phldrT="[Text]"/>
      <dgm:spPr>
        <a:solidFill>
          <a:schemeClr val="bg1"/>
        </a:solidFill>
      </dgm:spPr>
      <dgm:t>
        <a:bodyPr/>
        <a:lstStyle/>
        <a:p>
          <a:r>
            <a:rPr lang="en-US" dirty="0" smtClean="0"/>
            <a:t>Joint Strategic Needs Assessment Specialist Provision </a:t>
          </a:r>
          <a:endParaRPr lang="en-US" dirty="0"/>
        </a:p>
      </dgm:t>
    </dgm:pt>
    <dgm:pt modelId="{6B78B499-63E6-4CE2-A999-702A055405EF}" type="parTrans" cxnId="{A574C976-D11E-4AA1-BDD4-2B912B93FCB0}">
      <dgm:prSet/>
      <dgm:spPr/>
      <dgm:t>
        <a:bodyPr/>
        <a:lstStyle/>
        <a:p>
          <a:endParaRPr lang="en-US"/>
        </a:p>
      </dgm:t>
    </dgm:pt>
    <dgm:pt modelId="{AA7A1163-AF77-4FE3-AA3F-113781998FD4}" type="sibTrans" cxnId="{A574C976-D11E-4AA1-BDD4-2B912B93FCB0}">
      <dgm:prSet/>
      <dgm:spPr/>
      <dgm:t>
        <a:bodyPr/>
        <a:lstStyle/>
        <a:p>
          <a:endParaRPr lang="en-US"/>
        </a:p>
      </dgm:t>
    </dgm:pt>
    <dgm:pt modelId="{28530719-7F48-4624-B203-35222D207101}">
      <dgm:prSet phldrT="[Text]"/>
      <dgm:spPr>
        <a:solidFill>
          <a:schemeClr val="bg1"/>
        </a:solidFill>
      </dgm:spPr>
      <dgm:t>
        <a:bodyPr/>
        <a:lstStyle/>
        <a:p>
          <a:r>
            <a:rPr lang="en-US" dirty="0" smtClean="0"/>
            <a:t>Local Housing Systems Analysis</a:t>
          </a:r>
          <a:endParaRPr lang="en-US" dirty="0"/>
        </a:p>
      </dgm:t>
    </dgm:pt>
    <dgm:pt modelId="{F9E76B15-D61E-4010-89DD-2B510682F458}" type="parTrans" cxnId="{8192BE94-10AB-4506-897E-DEFA44F2A662}">
      <dgm:prSet/>
      <dgm:spPr/>
      <dgm:t>
        <a:bodyPr/>
        <a:lstStyle/>
        <a:p>
          <a:endParaRPr lang="en-US"/>
        </a:p>
      </dgm:t>
    </dgm:pt>
    <dgm:pt modelId="{BB33B780-3262-4091-95C8-7DBF2FE86C49}" type="sibTrans" cxnId="{8192BE94-10AB-4506-897E-DEFA44F2A662}">
      <dgm:prSet/>
      <dgm:spPr/>
      <dgm:t>
        <a:bodyPr/>
        <a:lstStyle/>
        <a:p>
          <a:endParaRPr lang="en-US"/>
        </a:p>
      </dgm:t>
    </dgm:pt>
    <dgm:pt modelId="{992F65C2-1077-4C2D-A2C8-1A909B6A4974}">
      <dgm:prSet phldrT="[Text]"/>
      <dgm:spPr>
        <a:solidFill>
          <a:schemeClr val="bg1"/>
        </a:solidFill>
      </dgm:spPr>
      <dgm:t>
        <a:bodyPr/>
        <a:lstStyle/>
        <a:p>
          <a:r>
            <a:rPr lang="en-US" dirty="0" smtClean="0"/>
            <a:t>Consultation &amp; Engagement </a:t>
          </a:r>
          <a:endParaRPr lang="en-US" dirty="0"/>
        </a:p>
      </dgm:t>
    </dgm:pt>
    <dgm:pt modelId="{8FC5F1EE-03E2-4840-85C7-F7BB563FE674}" type="parTrans" cxnId="{91ABCCC7-BBE4-48BA-AD64-EF2A0AD023D6}">
      <dgm:prSet/>
      <dgm:spPr/>
      <dgm:t>
        <a:bodyPr/>
        <a:lstStyle/>
        <a:p>
          <a:endParaRPr lang="en-US"/>
        </a:p>
      </dgm:t>
    </dgm:pt>
    <dgm:pt modelId="{7CCA57B5-137E-4902-8207-70C4C19097EA}" type="sibTrans" cxnId="{91ABCCC7-BBE4-48BA-AD64-EF2A0AD023D6}">
      <dgm:prSet/>
      <dgm:spPr/>
      <dgm:t>
        <a:bodyPr/>
        <a:lstStyle/>
        <a:p>
          <a:endParaRPr lang="en-US"/>
        </a:p>
      </dgm:t>
    </dgm:pt>
    <dgm:pt modelId="{CE89C145-96F0-4DA0-96FE-90570DE2CA13}">
      <dgm:prSet phldrT="[Text]"/>
      <dgm:spPr/>
      <dgm:t>
        <a:bodyPr/>
        <a:lstStyle/>
        <a:p>
          <a:r>
            <a:rPr lang="en-US" dirty="0" smtClean="0"/>
            <a:t>Draft LHS </a:t>
          </a:r>
          <a:endParaRPr lang="en-US" dirty="0"/>
        </a:p>
      </dgm:t>
    </dgm:pt>
    <dgm:pt modelId="{4F547EC2-D451-4BAA-B0F7-504939C3210C}" type="parTrans" cxnId="{8B890834-8A78-4597-B6E0-5527481726F7}">
      <dgm:prSet/>
      <dgm:spPr/>
      <dgm:t>
        <a:bodyPr/>
        <a:lstStyle/>
        <a:p>
          <a:endParaRPr lang="en-US"/>
        </a:p>
      </dgm:t>
    </dgm:pt>
    <dgm:pt modelId="{9113EE71-2ED4-4DDB-9833-CD84E510C86D}" type="sibTrans" cxnId="{8B890834-8A78-4597-B6E0-5527481726F7}">
      <dgm:prSet/>
      <dgm:spPr/>
      <dgm:t>
        <a:bodyPr/>
        <a:lstStyle/>
        <a:p>
          <a:endParaRPr lang="en-US"/>
        </a:p>
      </dgm:t>
    </dgm:pt>
    <dgm:pt modelId="{75A6E7EA-5926-4FF1-9C3E-90DE54FCD640}" type="pres">
      <dgm:prSet presAssocID="{719A0992-B175-45F8-99A9-CDBBA0DD9B2A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76E6F373-BC42-4121-9C28-F8EAAA487B67}" type="pres">
      <dgm:prSet presAssocID="{90561072-3BE0-493D-A302-DA7E7820966B}" presName="Parent" presStyleLbl="node0" presStyleIdx="0" presStyleCnt="1">
        <dgm:presLayoutVars>
          <dgm:chMax val="6"/>
          <dgm:chPref val="6"/>
        </dgm:presLayoutVars>
      </dgm:prSet>
      <dgm:spPr/>
      <dgm:t>
        <a:bodyPr/>
        <a:lstStyle/>
        <a:p>
          <a:endParaRPr lang="en-US"/>
        </a:p>
      </dgm:t>
    </dgm:pt>
    <dgm:pt modelId="{99EF0FA0-44D5-44BE-A10F-29A6CCA84F7B}" type="pres">
      <dgm:prSet presAssocID="{9D8572E0-338D-4E85-9BC4-81151639CF13}" presName="Accent1" presStyleCnt="0"/>
      <dgm:spPr/>
    </dgm:pt>
    <dgm:pt modelId="{CB118C4B-876B-4939-BDB8-74B36F6EC29A}" type="pres">
      <dgm:prSet presAssocID="{9D8572E0-338D-4E85-9BC4-81151639CF13}" presName="Accent" presStyleLbl="bgShp" presStyleIdx="0" presStyleCnt="6"/>
      <dgm:spPr/>
    </dgm:pt>
    <dgm:pt modelId="{B08ADE7C-F4ED-4ABD-9679-7E4A73F7C4D8}" type="pres">
      <dgm:prSet presAssocID="{9D8572E0-338D-4E85-9BC4-81151639CF13}" presName="Child1" presStyleLbl="node1" presStyleIdx="0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99C8C28-4A66-4DA0-B57B-3ADD1A8B178F}" type="pres">
      <dgm:prSet presAssocID="{FE6B620A-25D4-419E-B6C5-5C19E3785762}" presName="Accent2" presStyleCnt="0"/>
      <dgm:spPr/>
    </dgm:pt>
    <dgm:pt modelId="{22ECD2C4-F64B-40E0-B4F1-98FEE1B9E5B5}" type="pres">
      <dgm:prSet presAssocID="{FE6B620A-25D4-419E-B6C5-5C19E3785762}" presName="Accent" presStyleLbl="bgShp" presStyleIdx="1" presStyleCnt="6"/>
      <dgm:spPr/>
    </dgm:pt>
    <dgm:pt modelId="{F8D9C791-65E6-4187-9E6E-B935551251CF}" type="pres">
      <dgm:prSet presAssocID="{FE6B620A-25D4-419E-B6C5-5C19E3785762}" presName="Child2" presStyleLbl="node1" presStyleIdx="1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691CAAC-CDED-4437-8EE2-6EFF3FD174DD}" type="pres">
      <dgm:prSet presAssocID="{DA5E2EDA-3578-4E1F-B788-9219904D57A5}" presName="Accent3" presStyleCnt="0"/>
      <dgm:spPr/>
    </dgm:pt>
    <dgm:pt modelId="{17587BC5-59E7-45E3-AD70-5223757994C9}" type="pres">
      <dgm:prSet presAssocID="{DA5E2EDA-3578-4E1F-B788-9219904D57A5}" presName="Accent" presStyleLbl="bgShp" presStyleIdx="2" presStyleCnt="6"/>
      <dgm:spPr/>
    </dgm:pt>
    <dgm:pt modelId="{265340E1-B915-4352-96CA-F1825C6F8CE7}" type="pres">
      <dgm:prSet presAssocID="{DA5E2EDA-3578-4E1F-B788-9219904D57A5}" presName="Child3" presStyleLbl="node1" presStyleIdx="2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6FF9E79-CFE9-4AEF-8135-7C3A23317F78}" type="pres">
      <dgm:prSet presAssocID="{28530719-7F48-4624-B203-35222D207101}" presName="Accent4" presStyleCnt="0"/>
      <dgm:spPr/>
    </dgm:pt>
    <dgm:pt modelId="{D22124CF-BFB3-4CED-87F6-4FB8A6D0C134}" type="pres">
      <dgm:prSet presAssocID="{28530719-7F48-4624-B203-35222D207101}" presName="Accent" presStyleLbl="bgShp" presStyleIdx="3" presStyleCnt="6"/>
      <dgm:spPr/>
    </dgm:pt>
    <dgm:pt modelId="{82848C5E-712A-4CAE-91D9-6A3B4E867A13}" type="pres">
      <dgm:prSet presAssocID="{28530719-7F48-4624-B203-35222D207101}" presName="Child4" presStyleLbl="node1" presStyleIdx="3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FC71083-1AA7-4C73-AAFF-17432B8AE05C}" type="pres">
      <dgm:prSet presAssocID="{992F65C2-1077-4C2D-A2C8-1A909B6A4974}" presName="Accent5" presStyleCnt="0"/>
      <dgm:spPr/>
    </dgm:pt>
    <dgm:pt modelId="{0BC2C2A4-F9D2-4921-830B-79C8FC6F7C0F}" type="pres">
      <dgm:prSet presAssocID="{992F65C2-1077-4C2D-A2C8-1A909B6A4974}" presName="Accent" presStyleLbl="bgShp" presStyleIdx="4" presStyleCnt="6"/>
      <dgm:spPr/>
    </dgm:pt>
    <dgm:pt modelId="{B8DC391F-2121-4F84-BEC7-1292B7F2E875}" type="pres">
      <dgm:prSet presAssocID="{992F65C2-1077-4C2D-A2C8-1A909B6A4974}" presName="Child5" presStyleLbl="node1" presStyleIdx="4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56C21E6-0A7C-4B1F-BF03-FFC7C008D883}" type="pres">
      <dgm:prSet presAssocID="{CE89C145-96F0-4DA0-96FE-90570DE2CA13}" presName="Accent6" presStyleCnt="0"/>
      <dgm:spPr/>
    </dgm:pt>
    <dgm:pt modelId="{9FC2261C-4C30-44C8-A5E3-0F207309F196}" type="pres">
      <dgm:prSet presAssocID="{CE89C145-96F0-4DA0-96FE-90570DE2CA13}" presName="Accent" presStyleLbl="bgShp" presStyleIdx="5" presStyleCnt="6"/>
      <dgm:spPr/>
    </dgm:pt>
    <dgm:pt modelId="{EE428689-01AD-46E2-B540-4E507ABB1A31}" type="pres">
      <dgm:prSet presAssocID="{CE89C145-96F0-4DA0-96FE-90570DE2CA13}" presName="Child6" presStyleLbl="node1" presStyleIdx="5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0FB8AD0-5699-4BD9-8D28-D6B3FCF1BA80}" type="presOf" srcId="{FE6B620A-25D4-419E-B6C5-5C19E3785762}" destId="{F8D9C791-65E6-4187-9E6E-B935551251CF}" srcOrd="0" destOrd="0" presId="urn:microsoft.com/office/officeart/2011/layout/HexagonRadial"/>
    <dgm:cxn modelId="{91ABCCC7-BBE4-48BA-AD64-EF2A0AD023D6}" srcId="{90561072-3BE0-493D-A302-DA7E7820966B}" destId="{992F65C2-1077-4C2D-A2C8-1A909B6A4974}" srcOrd="4" destOrd="0" parTransId="{8FC5F1EE-03E2-4840-85C7-F7BB563FE674}" sibTransId="{7CCA57B5-137E-4902-8207-70C4C19097EA}"/>
    <dgm:cxn modelId="{86B48FA8-D23B-4275-BB7F-297C7AEF7EDC}" type="presOf" srcId="{992F65C2-1077-4C2D-A2C8-1A909B6A4974}" destId="{B8DC391F-2121-4F84-BEC7-1292B7F2E875}" srcOrd="0" destOrd="0" presId="urn:microsoft.com/office/officeart/2011/layout/HexagonRadial"/>
    <dgm:cxn modelId="{D5E53A88-45D0-4F05-B293-8F7FCB29E6D8}" type="presOf" srcId="{CE89C145-96F0-4DA0-96FE-90570DE2CA13}" destId="{EE428689-01AD-46E2-B540-4E507ABB1A31}" srcOrd="0" destOrd="0" presId="urn:microsoft.com/office/officeart/2011/layout/HexagonRadial"/>
    <dgm:cxn modelId="{73465501-B18A-4A69-BFBD-F750976EA5BE}" srcId="{719A0992-B175-45F8-99A9-CDBBA0DD9B2A}" destId="{90561072-3BE0-493D-A302-DA7E7820966B}" srcOrd="0" destOrd="0" parTransId="{8F43D7E1-52AC-4C9F-BF4B-E73D5A748BAE}" sibTransId="{C5131775-BE19-4696-ADAD-E93903B78025}"/>
    <dgm:cxn modelId="{8192BE94-10AB-4506-897E-DEFA44F2A662}" srcId="{90561072-3BE0-493D-A302-DA7E7820966B}" destId="{28530719-7F48-4624-B203-35222D207101}" srcOrd="3" destOrd="0" parTransId="{F9E76B15-D61E-4010-89DD-2B510682F458}" sibTransId="{BB33B780-3262-4091-95C8-7DBF2FE86C49}"/>
    <dgm:cxn modelId="{FCA8699C-B17F-491A-865E-E68386D27103}" type="presOf" srcId="{28530719-7F48-4624-B203-35222D207101}" destId="{82848C5E-712A-4CAE-91D9-6A3B4E867A13}" srcOrd="0" destOrd="0" presId="urn:microsoft.com/office/officeart/2011/layout/HexagonRadial"/>
    <dgm:cxn modelId="{A574C976-D11E-4AA1-BDD4-2B912B93FCB0}" srcId="{90561072-3BE0-493D-A302-DA7E7820966B}" destId="{DA5E2EDA-3578-4E1F-B788-9219904D57A5}" srcOrd="2" destOrd="0" parTransId="{6B78B499-63E6-4CE2-A999-702A055405EF}" sibTransId="{AA7A1163-AF77-4FE3-AA3F-113781998FD4}"/>
    <dgm:cxn modelId="{55D140D6-34CB-46FD-A3CA-EC56EFAF94E1}" type="presOf" srcId="{9D8572E0-338D-4E85-9BC4-81151639CF13}" destId="{B08ADE7C-F4ED-4ABD-9679-7E4A73F7C4D8}" srcOrd="0" destOrd="0" presId="urn:microsoft.com/office/officeart/2011/layout/HexagonRadial"/>
    <dgm:cxn modelId="{EF9D8F34-C657-40E2-9CBA-8DEF18145F63}" type="presOf" srcId="{DA5E2EDA-3578-4E1F-B788-9219904D57A5}" destId="{265340E1-B915-4352-96CA-F1825C6F8CE7}" srcOrd="0" destOrd="0" presId="urn:microsoft.com/office/officeart/2011/layout/HexagonRadial"/>
    <dgm:cxn modelId="{0976B6D1-986A-46B1-A933-58C5357712D4}" type="presOf" srcId="{719A0992-B175-45F8-99A9-CDBBA0DD9B2A}" destId="{75A6E7EA-5926-4FF1-9C3E-90DE54FCD640}" srcOrd="0" destOrd="0" presId="urn:microsoft.com/office/officeart/2011/layout/HexagonRadial"/>
    <dgm:cxn modelId="{8B890834-8A78-4597-B6E0-5527481726F7}" srcId="{90561072-3BE0-493D-A302-DA7E7820966B}" destId="{CE89C145-96F0-4DA0-96FE-90570DE2CA13}" srcOrd="5" destOrd="0" parTransId="{4F547EC2-D451-4BAA-B0F7-504939C3210C}" sibTransId="{9113EE71-2ED4-4DDB-9833-CD84E510C86D}"/>
    <dgm:cxn modelId="{B9F44720-5859-49DB-B223-3EBC186259DC}" srcId="{90561072-3BE0-493D-A302-DA7E7820966B}" destId="{9D8572E0-338D-4E85-9BC4-81151639CF13}" srcOrd="0" destOrd="0" parTransId="{8D9E61B7-CD46-4E47-A4BA-0096AFBD5060}" sibTransId="{1F9E3AAB-D66B-4EA3-B2E8-DE645F0D08F4}"/>
    <dgm:cxn modelId="{022926B1-B512-4289-A791-5DE8A5A645C3}" srcId="{90561072-3BE0-493D-A302-DA7E7820966B}" destId="{FE6B620A-25D4-419E-B6C5-5C19E3785762}" srcOrd="1" destOrd="0" parTransId="{CFDF1DC2-D190-47C2-AF8B-AD1D5B05E3F4}" sibTransId="{FB6E7BA5-AE60-48A3-AB2B-8A3409E1063F}"/>
    <dgm:cxn modelId="{50A625AE-32FF-4547-9907-02F6EED20BC3}" type="presOf" srcId="{90561072-3BE0-493D-A302-DA7E7820966B}" destId="{76E6F373-BC42-4121-9C28-F8EAAA487B67}" srcOrd="0" destOrd="0" presId="urn:microsoft.com/office/officeart/2011/layout/HexagonRadial"/>
    <dgm:cxn modelId="{01C35FCE-E355-4E5D-B37A-CEAFCD1D75E3}" type="presParOf" srcId="{75A6E7EA-5926-4FF1-9C3E-90DE54FCD640}" destId="{76E6F373-BC42-4121-9C28-F8EAAA487B67}" srcOrd="0" destOrd="0" presId="urn:microsoft.com/office/officeart/2011/layout/HexagonRadial"/>
    <dgm:cxn modelId="{7DE33B73-5D7F-4041-B47C-F180432054EB}" type="presParOf" srcId="{75A6E7EA-5926-4FF1-9C3E-90DE54FCD640}" destId="{99EF0FA0-44D5-44BE-A10F-29A6CCA84F7B}" srcOrd="1" destOrd="0" presId="urn:microsoft.com/office/officeart/2011/layout/HexagonRadial"/>
    <dgm:cxn modelId="{6C24FBFE-3BCA-4878-B3E3-6DA4E231D615}" type="presParOf" srcId="{99EF0FA0-44D5-44BE-A10F-29A6CCA84F7B}" destId="{CB118C4B-876B-4939-BDB8-74B36F6EC29A}" srcOrd="0" destOrd="0" presId="urn:microsoft.com/office/officeart/2011/layout/HexagonRadial"/>
    <dgm:cxn modelId="{2ECC2296-E573-493F-AA07-BD24A7914933}" type="presParOf" srcId="{75A6E7EA-5926-4FF1-9C3E-90DE54FCD640}" destId="{B08ADE7C-F4ED-4ABD-9679-7E4A73F7C4D8}" srcOrd="2" destOrd="0" presId="urn:microsoft.com/office/officeart/2011/layout/HexagonRadial"/>
    <dgm:cxn modelId="{146B7B3E-0ACF-4BB4-8F3F-9A5175DFF8B0}" type="presParOf" srcId="{75A6E7EA-5926-4FF1-9C3E-90DE54FCD640}" destId="{699C8C28-4A66-4DA0-B57B-3ADD1A8B178F}" srcOrd="3" destOrd="0" presId="urn:microsoft.com/office/officeart/2011/layout/HexagonRadial"/>
    <dgm:cxn modelId="{F1DCC2EF-E3C3-48BB-9876-5407E0A73FAB}" type="presParOf" srcId="{699C8C28-4A66-4DA0-B57B-3ADD1A8B178F}" destId="{22ECD2C4-F64B-40E0-B4F1-98FEE1B9E5B5}" srcOrd="0" destOrd="0" presId="urn:microsoft.com/office/officeart/2011/layout/HexagonRadial"/>
    <dgm:cxn modelId="{E18E3103-B52A-4264-BF90-7CE854E48481}" type="presParOf" srcId="{75A6E7EA-5926-4FF1-9C3E-90DE54FCD640}" destId="{F8D9C791-65E6-4187-9E6E-B935551251CF}" srcOrd="4" destOrd="0" presId="urn:microsoft.com/office/officeart/2011/layout/HexagonRadial"/>
    <dgm:cxn modelId="{429B70E7-0863-4C6D-9319-5EBE586C6479}" type="presParOf" srcId="{75A6E7EA-5926-4FF1-9C3E-90DE54FCD640}" destId="{2691CAAC-CDED-4437-8EE2-6EFF3FD174DD}" srcOrd="5" destOrd="0" presId="urn:microsoft.com/office/officeart/2011/layout/HexagonRadial"/>
    <dgm:cxn modelId="{5878B26A-735C-44CD-BC65-528BE3AF6314}" type="presParOf" srcId="{2691CAAC-CDED-4437-8EE2-6EFF3FD174DD}" destId="{17587BC5-59E7-45E3-AD70-5223757994C9}" srcOrd="0" destOrd="0" presId="urn:microsoft.com/office/officeart/2011/layout/HexagonRadial"/>
    <dgm:cxn modelId="{32522DFD-AB04-4DDB-9FCE-07FD40E71D03}" type="presParOf" srcId="{75A6E7EA-5926-4FF1-9C3E-90DE54FCD640}" destId="{265340E1-B915-4352-96CA-F1825C6F8CE7}" srcOrd="6" destOrd="0" presId="urn:microsoft.com/office/officeart/2011/layout/HexagonRadial"/>
    <dgm:cxn modelId="{26851C88-2A38-4EE8-865D-841B3BCEA03B}" type="presParOf" srcId="{75A6E7EA-5926-4FF1-9C3E-90DE54FCD640}" destId="{06FF9E79-CFE9-4AEF-8135-7C3A23317F78}" srcOrd="7" destOrd="0" presId="urn:microsoft.com/office/officeart/2011/layout/HexagonRadial"/>
    <dgm:cxn modelId="{D6E0EBCA-DA5C-4EDE-A98D-949A339F58F3}" type="presParOf" srcId="{06FF9E79-CFE9-4AEF-8135-7C3A23317F78}" destId="{D22124CF-BFB3-4CED-87F6-4FB8A6D0C134}" srcOrd="0" destOrd="0" presId="urn:microsoft.com/office/officeart/2011/layout/HexagonRadial"/>
    <dgm:cxn modelId="{2A2203EA-DBD6-45F3-99F4-618494FE76C2}" type="presParOf" srcId="{75A6E7EA-5926-4FF1-9C3E-90DE54FCD640}" destId="{82848C5E-712A-4CAE-91D9-6A3B4E867A13}" srcOrd="8" destOrd="0" presId="urn:microsoft.com/office/officeart/2011/layout/HexagonRadial"/>
    <dgm:cxn modelId="{443AEE7B-F6E2-40BE-BF31-DA638E1F7786}" type="presParOf" srcId="{75A6E7EA-5926-4FF1-9C3E-90DE54FCD640}" destId="{BFC71083-1AA7-4C73-AAFF-17432B8AE05C}" srcOrd="9" destOrd="0" presId="urn:microsoft.com/office/officeart/2011/layout/HexagonRadial"/>
    <dgm:cxn modelId="{3D966751-9AC8-4C47-B612-EB9AF28EB6C9}" type="presParOf" srcId="{BFC71083-1AA7-4C73-AAFF-17432B8AE05C}" destId="{0BC2C2A4-F9D2-4921-830B-79C8FC6F7C0F}" srcOrd="0" destOrd="0" presId="urn:microsoft.com/office/officeart/2011/layout/HexagonRadial"/>
    <dgm:cxn modelId="{3D6D823B-7665-4EE1-B092-421CD6B81ABA}" type="presParOf" srcId="{75A6E7EA-5926-4FF1-9C3E-90DE54FCD640}" destId="{B8DC391F-2121-4F84-BEC7-1292B7F2E875}" srcOrd="10" destOrd="0" presId="urn:microsoft.com/office/officeart/2011/layout/HexagonRadial"/>
    <dgm:cxn modelId="{953BE5EB-DB83-48F1-9C2A-C3AD325D304A}" type="presParOf" srcId="{75A6E7EA-5926-4FF1-9C3E-90DE54FCD640}" destId="{E56C21E6-0A7C-4B1F-BF03-FFC7C008D883}" srcOrd="11" destOrd="0" presId="urn:microsoft.com/office/officeart/2011/layout/HexagonRadial"/>
    <dgm:cxn modelId="{A0F9DA9C-F21C-47A5-A6AA-8D7DEEFDE652}" type="presParOf" srcId="{E56C21E6-0A7C-4B1F-BF03-FFC7C008D883}" destId="{9FC2261C-4C30-44C8-A5E3-0F207309F196}" srcOrd="0" destOrd="0" presId="urn:microsoft.com/office/officeart/2011/layout/HexagonRadial"/>
    <dgm:cxn modelId="{7F9CFF26-A021-4B8E-A87E-0FEACAD6B1A6}" type="presParOf" srcId="{75A6E7EA-5926-4FF1-9C3E-90DE54FCD640}" destId="{EE428689-01AD-46E2-B540-4E507ABB1A31}" srcOrd="12" destOrd="0" presId="urn:microsoft.com/office/officeart/2011/layout/HexagonRadial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719A0992-B175-45F8-99A9-CDBBA0DD9B2A}" type="doc">
      <dgm:prSet loTypeId="urn:microsoft.com/office/officeart/2011/layout/HexagonRadial" loCatId="officeonline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en-US"/>
        </a:p>
      </dgm:t>
    </dgm:pt>
    <dgm:pt modelId="{90561072-3BE0-493D-A302-DA7E7820966B}">
      <dgm:prSet phldrT="[Text]" custT="1"/>
      <dgm:spPr/>
      <dgm:t>
        <a:bodyPr/>
        <a:lstStyle/>
        <a:p>
          <a:r>
            <a:rPr lang="en-US" sz="1800" dirty="0" smtClean="0"/>
            <a:t>LHS Prep</a:t>
          </a:r>
          <a:endParaRPr lang="en-US" sz="1800" dirty="0"/>
        </a:p>
      </dgm:t>
    </dgm:pt>
    <dgm:pt modelId="{8F43D7E1-52AC-4C9F-BF4B-E73D5A748BAE}" type="parTrans" cxnId="{73465501-B18A-4A69-BFBD-F750976EA5BE}">
      <dgm:prSet/>
      <dgm:spPr/>
      <dgm:t>
        <a:bodyPr/>
        <a:lstStyle/>
        <a:p>
          <a:endParaRPr lang="en-US"/>
        </a:p>
      </dgm:t>
    </dgm:pt>
    <dgm:pt modelId="{C5131775-BE19-4696-ADAD-E93903B78025}" type="sibTrans" cxnId="{73465501-B18A-4A69-BFBD-F750976EA5BE}">
      <dgm:prSet/>
      <dgm:spPr/>
      <dgm:t>
        <a:bodyPr/>
        <a:lstStyle/>
        <a:p>
          <a:endParaRPr lang="en-US"/>
        </a:p>
      </dgm:t>
    </dgm:pt>
    <dgm:pt modelId="{9D8572E0-338D-4E85-9BC4-81151639CF13}">
      <dgm:prSet phldrT="[Text]"/>
      <dgm:spPr>
        <a:solidFill>
          <a:schemeClr val="bg1"/>
        </a:solidFill>
      </dgm:spPr>
      <dgm:t>
        <a:bodyPr/>
        <a:lstStyle/>
        <a:p>
          <a:r>
            <a:rPr lang="en-US" dirty="0" smtClean="0"/>
            <a:t>South East Scotland Housing Need and Demand Assessment</a:t>
          </a:r>
          <a:endParaRPr lang="en-US" dirty="0"/>
        </a:p>
      </dgm:t>
    </dgm:pt>
    <dgm:pt modelId="{8D9E61B7-CD46-4E47-A4BA-0096AFBD5060}" type="parTrans" cxnId="{B9F44720-5859-49DB-B223-3EBC186259DC}">
      <dgm:prSet/>
      <dgm:spPr/>
      <dgm:t>
        <a:bodyPr/>
        <a:lstStyle/>
        <a:p>
          <a:endParaRPr lang="en-US"/>
        </a:p>
      </dgm:t>
    </dgm:pt>
    <dgm:pt modelId="{1F9E3AAB-D66B-4EA3-B2E8-DE645F0D08F4}" type="sibTrans" cxnId="{B9F44720-5859-49DB-B223-3EBC186259DC}">
      <dgm:prSet/>
      <dgm:spPr/>
      <dgm:t>
        <a:bodyPr/>
        <a:lstStyle/>
        <a:p>
          <a:endParaRPr lang="en-US"/>
        </a:p>
      </dgm:t>
    </dgm:pt>
    <dgm:pt modelId="{FE6B620A-25D4-419E-B6C5-5C19E3785762}">
      <dgm:prSet phldrT="[Text]"/>
      <dgm:spPr>
        <a:solidFill>
          <a:srgbClr val="FFC000"/>
        </a:solidFill>
      </dgm:spPr>
      <dgm:t>
        <a:bodyPr/>
        <a:lstStyle/>
        <a:p>
          <a:r>
            <a:rPr lang="en-US" dirty="0" smtClean="0"/>
            <a:t>Housing Supply Target </a:t>
          </a:r>
          <a:endParaRPr lang="en-US" dirty="0"/>
        </a:p>
      </dgm:t>
    </dgm:pt>
    <dgm:pt modelId="{CFDF1DC2-D190-47C2-AF8B-AD1D5B05E3F4}" type="parTrans" cxnId="{022926B1-B512-4289-A791-5DE8A5A645C3}">
      <dgm:prSet/>
      <dgm:spPr/>
      <dgm:t>
        <a:bodyPr/>
        <a:lstStyle/>
        <a:p>
          <a:endParaRPr lang="en-US"/>
        </a:p>
      </dgm:t>
    </dgm:pt>
    <dgm:pt modelId="{FB6E7BA5-AE60-48A3-AB2B-8A3409E1063F}" type="sibTrans" cxnId="{022926B1-B512-4289-A791-5DE8A5A645C3}">
      <dgm:prSet/>
      <dgm:spPr/>
      <dgm:t>
        <a:bodyPr/>
        <a:lstStyle/>
        <a:p>
          <a:endParaRPr lang="en-US"/>
        </a:p>
      </dgm:t>
    </dgm:pt>
    <dgm:pt modelId="{DA5E2EDA-3578-4E1F-B788-9219904D57A5}">
      <dgm:prSet phldrT="[Text]"/>
      <dgm:spPr>
        <a:solidFill>
          <a:schemeClr val="bg1"/>
        </a:solidFill>
      </dgm:spPr>
      <dgm:t>
        <a:bodyPr/>
        <a:lstStyle/>
        <a:p>
          <a:r>
            <a:rPr lang="en-US" dirty="0" smtClean="0"/>
            <a:t>Joint Strategic Needs Assessment Specialist Provision </a:t>
          </a:r>
          <a:endParaRPr lang="en-US" dirty="0"/>
        </a:p>
      </dgm:t>
    </dgm:pt>
    <dgm:pt modelId="{6B78B499-63E6-4CE2-A999-702A055405EF}" type="parTrans" cxnId="{A574C976-D11E-4AA1-BDD4-2B912B93FCB0}">
      <dgm:prSet/>
      <dgm:spPr/>
      <dgm:t>
        <a:bodyPr/>
        <a:lstStyle/>
        <a:p>
          <a:endParaRPr lang="en-US"/>
        </a:p>
      </dgm:t>
    </dgm:pt>
    <dgm:pt modelId="{AA7A1163-AF77-4FE3-AA3F-113781998FD4}" type="sibTrans" cxnId="{A574C976-D11E-4AA1-BDD4-2B912B93FCB0}">
      <dgm:prSet/>
      <dgm:spPr/>
      <dgm:t>
        <a:bodyPr/>
        <a:lstStyle/>
        <a:p>
          <a:endParaRPr lang="en-US"/>
        </a:p>
      </dgm:t>
    </dgm:pt>
    <dgm:pt modelId="{28530719-7F48-4624-B203-35222D207101}">
      <dgm:prSet phldrT="[Text]"/>
      <dgm:spPr>
        <a:solidFill>
          <a:schemeClr val="bg1"/>
        </a:solidFill>
      </dgm:spPr>
      <dgm:t>
        <a:bodyPr/>
        <a:lstStyle/>
        <a:p>
          <a:r>
            <a:rPr lang="en-US" dirty="0" smtClean="0"/>
            <a:t>Local Housing Systems Analysis</a:t>
          </a:r>
          <a:endParaRPr lang="en-US" dirty="0"/>
        </a:p>
      </dgm:t>
    </dgm:pt>
    <dgm:pt modelId="{F9E76B15-D61E-4010-89DD-2B510682F458}" type="parTrans" cxnId="{8192BE94-10AB-4506-897E-DEFA44F2A662}">
      <dgm:prSet/>
      <dgm:spPr/>
      <dgm:t>
        <a:bodyPr/>
        <a:lstStyle/>
        <a:p>
          <a:endParaRPr lang="en-US"/>
        </a:p>
      </dgm:t>
    </dgm:pt>
    <dgm:pt modelId="{BB33B780-3262-4091-95C8-7DBF2FE86C49}" type="sibTrans" cxnId="{8192BE94-10AB-4506-897E-DEFA44F2A662}">
      <dgm:prSet/>
      <dgm:spPr/>
      <dgm:t>
        <a:bodyPr/>
        <a:lstStyle/>
        <a:p>
          <a:endParaRPr lang="en-US"/>
        </a:p>
      </dgm:t>
    </dgm:pt>
    <dgm:pt modelId="{992F65C2-1077-4C2D-A2C8-1A909B6A4974}">
      <dgm:prSet phldrT="[Text]"/>
      <dgm:spPr>
        <a:solidFill>
          <a:schemeClr val="bg1"/>
        </a:solidFill>
      </dgm:spPr>
      <dgm:t>
        <a:bodyPr/>
        <a:lstStyle/>
        <a:p>
          <a:r>
            <a:rPr lang="en-US" dirty="0" smtClean="0"/>
            <a:t>Consultation &amp; Engagement </a:t>
          </a:r>
          <a:endParaRPr lang="en-US" dirty="0"/>
        </a:p>
      </dgm:t>
    </dgm:pt>
    <dgm:pt modelId="{8FC5F1EE-03E2-4840-85C7-F7BB563FE674}" type="parTrans" cxnId="{91ABCCC7-BBE4-48BA-AD64-EF2A0AD023D6}">
      <dgm:prSet/>
      <dgm:spPr/>
      <dgm:t>
        <a:bodyPr/>
        <a:lstStyle/>
        <a:p>
          <a:endParaRPr lang="en-US"/>
        </a:p>
      </dgm:t>
    </dgm:pt>
    <dgm:pt modelId="{7CCA57B5-137E-4902-8207-70C4C19097EA}" type="sibTrans" cxnId="{91ABCCC7-BBE4-48BA-AD64-EF2A0AD023D6}">
      <dgm:prSet/>
      <dgm:spPr/>
      <dgm:t>
        <a:bodyPr/>
        <a:lstStyle/>
        <a:p>
          <a:endParaRPr lang="en-US"/>
        </a:p>
      </dgm:t>
    </dgm:pt>
    <dgm:pt modelId="{CE89C145-96F0-4DA0-96FE-90570DE2CA13}">
      <dgm:prSet phldrT="[Text]"/>
      <dgm:spPr/>
      <dgm:t>
        <a:bodyPr/>
        <a:lstStyle/>
        <a:p>
          <a:r>
            <a:rPr lang="en-US" dirty="0" smtClean="0"/>
            <a:t>Draft LHS </a:t>
          </a:r>
          <a:endParaRPr lang="en-US" dirty="0"/>
        </a:p>
      </dgm:t>
    </dgm:pt>
    <dgm:pt modelId="{4F547EC2-D451-4BAA-B0F7-504939C3210C}" type="parTrans" cxnId="{8B890834-8A78-4597-B6E0-5527481726F7}">
      <dgm:prSet/>
      <dgm:spPr/>
      <dgm:t>
        <a:bodyPr/>
        <a:lstStyle/>
        <a:p>
          <a:endParaRPr lang="en-US"/>
        </a:p>
      </dgm:t>
    </dgm:pt>
    <dgm:pt modelId="{9113EE71-2ED4-4DDB-9833-CD84E510C86D}" type="sibTrans" cxnId="{8B890834-8A78-4597-B6E0-5527481726F7}">
      <dgm:prSet/>
      <dgm:spPr/>
      <dgm:t>
        <a:bodyPr/>
        <a:lstStyle/>
        <a:p>
          <a:endParaRPr lang="en-US"/>
        </a:p>
      </dgm:t>
    </dgm:pt>
    <dgm:pt modelId="{75A6E7EA-5926-4FF1-9C3E-90DE54FCD640}" type="pres">
      <dgm:prSet presAssocID="{719A0992-B175-45F8-99A9-CDBBA0DD9B2A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76E6F373-BC42-4121-9C28-F8EAAA487B67}" type="pres">
      <dgm:prSet presAssocID="{90561072-3BE0-493D-A302-DA7E7820966B}" presName="Parent" presStyleLbl="node0" presStyleIdx="0" presStyleCnt="1">
        <dgm:presLayoutVars>
          <dgm:chMax val="6"/>
          <dgm:chPref val="6"/>
        </dgm:presLayoutVars>
      </dgm:prSet>
      <dgm:spPr/>
      <dgm:t>
        <a:bodyPr/>
        <a:lstStyle/>
        <a:p>
          <a:endParaRPr lang="en-US"/>
        </a:p>
      </dgm:t>
    </dgm:pt>
    <dgm:pt modelId="{99EF0FA0-44D5-44BE-A10F-29A6CCA84F7B}" type="pres">
      <dgm:prSet presAssocID="{9D8572E0-338D-4E85-9BC4-81151639CF13}" presName="Accent1" presStyleCnt="0"/>
      <dgm:spPr/>
    </dgm:pt>
    <dgm:pt modelId="{CB118C4B-876B-4939-BDB8-74B36F6EC29A}" type="pres">
      <dgm:prSet presAssocID="{9D8572E0-338D-4E85-9BC4-81151639CF13}" presName="Accent" presStyleLbl="bgShp" presStyleIdx="0" presStyleCnt="6"/>
      <dgm:spPr/>
    </dgm:pt>
    <dgm:pt modelId="{B08ADE7C-F4ED-4ABD-9679-7E4A73F7C4D8}" type="pres">
      <dgm:prSet presAssocID="{9D8572E0-338D-4E85-9BC4-81151639CF13}" presName="Child1" presStyleLbl="node1" presStyleIdx="0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99C8C28-4A66-4DA0-B57B-3ADD1A8B178F}" type="pres">
      <dgm:prSet presAssocID="{FE6B620A-25D4-419E-B6C5-5C19E3785762}" presName="Accent2" presStyleCnt="0"/>
      <dgm:spPr/>
    </dgm:pt>
    <dgm:pt modelId="{22ECD2C4-F64B-40E0-B4F1-98FEE1B9E5B5}" type="pres">
      <dgm:prSet presAssocID="{FE6B620A-25D4-419E-B6C5-5C19E3785762}" presName="Accent" presStyleLbl="bgShp" presStyleIdx="1" presStyleCnt="6"/>
      <dgm:spPr/>
    </dgm:pt>
    <dgm:pt modelId="{F8D9C791-65E6-4187-9E6E-B935551251CF}" type="pres">
      <dgm:prSet presAssocID="{FE6B620A-25D4-419E-B6C5-5C19E3785762}" presName="Child2" presStyleLbl="node1" presStyleIdx="1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691CAAC-CDED-4437-8EE2-6EFF3FD174DD}" type="pres">
      <dgm:prSet presAssocID="{DA5E2EDA-3578-4E1F-B788-9219904D57A5}" presName="Accent3" presStyleCnt="0"/>
      <dgm:spPr/>
    </dgm:pt>
    <dgm:pt modelId="{17587BC5-59E7-45E3-AD70-5223757994C9}" type="pres">
      <dgm:prSet presAssocID="{DA5E2EDA-3578-4E1F-B788-9219904D57A5}" presName="Accent" presStyleLbl="bgShp" presStyleIdx="2" presStyleCnt="6"/>
      <dgm:spPr/>
    </dgm:pt>
    <dgm:pt modelId="{265340E1-B915-4352-96CA-F1825C6F8CE7}" type="pres">
      <dgm:prSet presAssocID="{DA5E2EDA-3578-4E1F-B788-9219904D57A5}" presName="Child3" presStyleLbl="node1" presStyleIdx="2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6FF9E79-CFE9-4AEF-8135-7C3A23317F78}" type="pres">
      <dgm:prSet presAssocID="{28530719-7F48-4624-B203-35222D207101}" presName="Accent4" presStyleCnt="0"/>
      <dgm:spPr/>
    </dgm:pt>
    <dgm:pt modelId="{D22124CF-BFB3-4CED-87F6-4FB8A6D0C134}" type="pres">
      <dgm:prSet presAssocID="{28530719-7F48-4624-B203-35222D207101}" presName="Accent" presStyleLbl="bgShp" presStyleIdx="3" presStyleCnt="6"/>
      <dgm:spPr/>
    </dgm:pt>
    <dgm:pt modelId="{82848C5E-712A-4CAE-91D9-6A3B4E867A13}" type="pres">
      <dgm:prSet presAssocID="{28530719-7F48-4624-B203-35222D207101}" presName="Child4" presStyleLbl="node1" presStyleIdx="3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FC71083-1AA7-4C73-AAFF-17432B8AE05C}" type="pres">
      <dgm:prSet presAssocID="{992F65C2-1077-4C2D-A2C8-1A909B6A4974}" presName="Accent5" presStyleCnt="0"/>
      <dgm:spPr/>
    </dgm:pt>
    <dgm:pt modelId="{0BC2C2A4-F9D2-4921-830B-79C8FC6F7C0F}" type="pres">
      <dgm:prSet presAssocID="{992F65C2-1077-4C2D-A2C8-1A909B6A4974}" presName="Accent" presStyleLbl="bgShp" presStyleIdx="4" presStyleCnt="6"/>
      <dgm:spPr/>
    </dgm:pt>
    <dgm:pt modelId="{B8DC391F-2121-4F84-BEC7-1292B7F2E875}" type="pres">
      <dgm:prSet presAssocID="{992F65C2-1077-4C2D-A2C8-1A909B6A4974}" presName="Child5" presStyleLbl="node1" presStyleIdx="4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56C21E6-0A7C-4B1F-BF03-FFC7C008D883}" type="pres">
      <dgm:prSet presAssocID="{CE89C145-96F0-4DA0-96FE-90570DE2CA13}" presName="Accent6" presStyleCnt="0"/>
      <dgm:spPr/>
    </dgm:pt>
    <dgm:pt modelId="{9FC2261C-4C30-44C8-A5E3-0F207309F196}" type="pres">
      <dgm:prSet presAssocID="{CE89C145-96F0-4DA0-96FE-90570DE2CA13}" presName="Accent" presStyleLbl="bgShp" presStyleIdx="5" presStyleCnt="6"/>
      <dgm:spPr/>
    </dgm:pt>
    <dgm:pt modelId="{EE428689-01AD-46E2-B540-4E507ABB1A31}" type="pres">
      <dgm:prSet presAssocID="{CE89C145-96F0-4DA0-96FE-90570DE2CA13}" presName="Child6" presStyleLbl="node1" presStyleIdx="5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0FB8AD0-5699-4BD9-8D28-D6B3FCF1BA80}" type="presOf" srcId="{FE6B620A-25D4-419E-B6C5-5C19E3785762}" destId="{F8D9C791-65E6-4187-9E6E-B935551251CF}" srcOrd="0" destOrd="0" presId="urn:microsoft.com/office/officeart/2011/layout/HexagonRadial"/>
    <dgm:cxn modelId="{91ABCCC7-BBE4-48BA-AD64-EF2A0AD023D6}" srcId="{90561072-3BE0-493D-A302-DA7E7820966B}" destId="{992F65C2-1077-4C2D-A2C8-1A909B6A4974}" srcOrd="4" destOrd="0" parTransId="{8FC5F1EE-03E2-4840-85C7-F7BB563FE674}" sibTransId="{7CCA57B5-137E-4902-8207-70C4C19097EA}"/>
    <dgm:cxn modelId="{86B48FA8-D23B-4275-BB7F-297C7AEF7EDC}" type="presOf" srcId="{992F65C2-1077-4C2D-A2C8-1A909B6A4974}" destId="{B8DC391F-2121-4F84-BEC7-1292B7F2E875}" srcOrd="0" destOrd="0" presId="urn:microsoft.com/office/officeart/2011/layout/HexagonRadial"/>
    <dgm:cxn modelId="{D5E53A88-45D0-4F05-B293-8F7FCB29E6D8}" type="presOf" srcId="{CE89C145-96F0-4DA0-96FE-90570DE2CA13}" destId="{EE428689-01AD-46E2-B540-4E507ABB1A31}" srcOrd="0" destOrd="0" presId="urn:microsoft.com/office/officeart/2011/layout/HexagonRadial"/>
    <dgm:cxn modelId="{73465501-B18A-4A69-BFBD-F750976EA5BE}" srcId="{719A0992-B175-45F8-99A9-CDBBA0DD9B2A}" destId="{90561072-3BE0-493D-A302-DA7E7820966B}" srcOrd="0" destOrd="0" parTransId="{8F43D7E1-52AC-4C9F-BF4B-E73D5A748BAE}" sibTransId="{C5131775-BE19-4696-ADAD-E93903B78025}"/>
    <dgm:cxn modelId="{8192BE94-10AB-4506-897E-DEFA44F2A662}" srcId="{90561072-3BE0-493D-A302-DA7E7820966B}" destId="{28530719-7F48-4624-B203-35222D207101}" srcOrd="3" destOrd="0" parTransId="{F9E76B15-D61E-4010-89DD-2B510682F458}" sibTransId="{BB33B780-3262-4091-95C8-7DBF2FE86C49}"/>
    <dgm:cxn modelId="{FCA8699C-B17F-491A-865E-E68386D27103}" type="presOf" srcId="{28530719-7F48-4624-B203-35222D207101}" destId="{82848C5E-712A-4CAE-91D9-6A3B4E867A13}" srcOrd="0" destOrd="0" presId="urn:microsoft.com/office/officeart/2011/layout/HexagonRadial"/>
    <dgm:cxn modelId="{A574C976-D11E-4AA1-BDD4-2B912B93FCB0}" srcId="{90561072-3BE0-493D-A302-DA7E7820966B}" destId="{DA5E2EDA-3578-4E1F-B788-9219904D57A5}" srcOrd="2" destOrd="0" parTransId="{6B78B499-63E6-4CE2-A999-702A055405EF}" sibTransId="{AA7A1163-AF77-4FE3-AA3F-113781998FD4}"/>
    <dgm:cxn modelId="{55D140D6-34CB-46FD-A3CA-EC56EFAF94E1}" type="presOf" srcId="{9D8572E0-338D-4E85-9BC4-81151639CF13}" destId="{B08ADE7C-F4ED-4ABD-9679-7E4A73F7C4D8}" srcOrd="0" destOrd="0" presId="urn:microsoft.com/office/officeart/2011/layout/HexagonRadial"/>
    <dgm:cxn modelId="{EF9D8F34-C657-40E2-9CBA-8DEF18145F63}" type="presOf" srcId="{DA5E2EDA-3578-4E1F-B788-9219904D57A5}" destId="{265340E1-B915-4352-96CA-F1825C6F8CE7}" srcOrd="0" destOrd="0" presId="urn:microsoft.com/office/officeart/2011/layout/HexagonRadial"/>
    <dgm:cxn modelId="{0976B6D1-986A-46B1-A933-58C5357712D4}" type="presOf" srcId="{719A0992-B175-45F8-99A9-CDBBA0DD9B2A}" destId="{75A6E7EA-5926-4FF1-9C3E-90DE54FCD640}" srcOrd="0" destOrd="0" presId="urn:microsoft.com/office/officeart/2011/layout/HexagonRadial"/>
    <dgm:cxn modelId="{8B890834-8A78-4597-B6E0-5527481726F7}" srcId="{90561072-3BE0-493D-A302-DA7E7820966B}" destId="{CE89C145-96F0-4DA0-96FE-90570DE2CA13}" srcOrd="5" destOrd="0" parTransId="{4F547EC2-D451-4BAA-B0F7-504939C3210C}" sibTransId="{9113EE71-2ED4-4DDB-9833-CD84E510C86D}"/>
    <dgm:cxn modelId="{B9F44720-5859-49DB-B223-3EBC186259DC}" srcId="{90561072-3BE0-493D-A302-DA7E7820966B}" destId="{9D8572E0-338D-4E85-9BC4-81151639CF13}" srcOrd="0" destOrd="0" parTransId="{8D9E61B7-CD46-4E47-A4BA-0096AFBD5060}" sibTransId="{1F9E3AAB-D66B-4EA3-B2E8-DE645F0D08F4}"/>
    <dgm:cxn modelId="{022926B1-B512-4289-A791-5DE8A5A645C3}" srcId="{90561072-3BE0-493D-A302-DA7E7820966B}" destId="{FE6B620A-25D4-419E-B6C5-5C19E3785762}" srcOrd="1" destOrd="0" parTransId="{CFDF1DC2-D190-47C2-AF8B-AD1D5B05E3F4}" sibTransId="{FB6E7BA5-AE60-48A3-AB2B-8A3409E1063F}"/>
    <dgm:cxn modelId="{50A625AE-32FF-4547-9907-02F6EED20BC3}" type="presOf" srcId="{90561072-3BE0-493D-A302-DA7E7820966B}" destId="{76E6F373-BC42-4121-9C28-F8EAAA487B67}" srcOrd="0" destOrd="0" presId="urn:microsoft.com/office/officeart/2011/layout/HexagonRadial"/>
    <dgm:cxn modelId="{01C35FCE-E355-4E5D-B37A-CEAFCD1D75E3}" type="presParOf" srcId="{75A6E7EA-5926-4FF1-9C3E-90DE54FCD640}" destId="{76E6F373-BC42-4121-9C28-F8EAAA487B67}" srcOrd="0" destOrd="0" presId="urn:microsoft.com/office/officeart/2011/layout/HexagonRadial"/>
    <dgm:cxn modelId="{7DE33B73-5D7F-4041-B47C-F180432054EB}" type="presParOf" srcId="{75A6E7EA-5926-4FF1-9C3E-90DE54FCD640}" destId="{99EF0FA0-44D5-44BE-A10F-29A6CCA84F7B}" srcOrd="1" destOrd="0" presId="urn:microsoft.com/office/officeart/2011/layout/HexagonRadial"/>
    <dgm:cxn modelId="{6C24FBFE-3BCA-4878-B3E3-6DA4E231D615}" type="presParOf" srcId="{99EF0FA0-44D5-44BE-A10F-29A6CCA84F7B}" destId="{CB118C4B-876B-4939-BDB8-74B36F6EC29A}" srcOrd="0" destOrd="0" presId="urn:microsoft.com/office/officeart/2011/layout/HexagonRadial"/>
    <dgm:cxn modelId="{2ECC2296-E573-493F-AA07-BD24A7914933}" type="presParOf" srcId="{75A6E7EA-5926-4FF1-9C3E-90DE54FCD640}" destId="{B08ADE7C-F4ED-4ABD-9679-7E4A73F7C4D8}" srcOrd="2" destOrd="0" presId="urn:microsoft.com/office/officeart/2011/layout/HexagonRadial"/>
    <dgm:cxn modelId="{146B7B3E-0ACF-4BB4-8F3F-9A5175DFF8B0}" type="presParOf" srcId="{75A6E7EA-5926-4FF1-9C3E-90DE54FCD640}" destId="{699C8C28-4A66-4DA0-B57B-3ADD1A8B178F}" srcOrd="3" destOrd="0" presId="urn:microsoft.com/office/officeart/2011/layout/HexagonRadial"/>
    <dgm:cxn modelId="{F1DCC2EF-E3C3-48BB-9876-5407E0A73FAB}" type="presParOf" srcId="{699C8C28-4A66-4DA0-B57B-3ADD1A8B178F}" destId="{22ECD2C4-F64B-40E0-B4F1-98FEE1B9E5B5}" srcOrd="0" destOrd="0" presId="urn:microsoft.com/office/officeart/2011/layout/HexagonRadial"/>
    <dgm:cxn modelId="{E18E3103-B52A-4264-BF90-7CE854E48481}" type="presParOf" srcId="{75A6E7EA-5926-4FF1-9C3E-90DE54FCD640}" destId="{F8D9C791-65E6-4187-9E6E-B935551251CF}" srcOrd="4" destOrd="0" presId="urn:microsoft.com/office/officeart/2011/layout/HexagonRadial"/>
    <dgm:cxn modelId="{429B70E7-0863-4C6D-9319-5EBE586C6479}" type="presParOf" srcId="{75A6E7EA-5926-4FF1-9C3E-90DE54FCD640}" destId="{2691CAAC-CDED-4437-8EE2-6EFF3FD174DD}" srcOrd="5" destOrd="0" presId="urn:microsoft.com/office/officeart/2011/layout/HexagonRadial"/>
    <dgm:cxn modelId="{5878B26A-735C-44CD-BC65-528BE3AF6314}" type="presParOf" srcId="{2691CAAC-CDED-4437-8EE2-6EFF3FD174DD}" destId="{17587BC5-59E7-45E3-AD70-5223757994C9}" srcOrd="0" destOrd="0" presId="urn:microsoft.com/office/officeart/2011/layout/HexagonRadial"/>
    <dgm:cxn modelId="{32522DFD-AB04-4DDB-9FCE-07FD40E71D03}" type="presParOf" srcId="{75A6E7EA-5926-4FF1-9C3E-90DE54FCD640}" destId="{265340E1-B915-4352-96CA-F1825C6F8CE7}" srcOrd="6" destOrd="0" presId="urn:microsoft.com/office/officeart/2011/layout/HexagonRadial"/>
    <dgm:cxn modelId="{26851C88-2A38-4EE8-865D-841B3BCEA03B}" type="presParOf" srcId="{75A6E7EA-5926-4FF1-9C3E-90DE54FCD640}" destId="{06FF9E79-CFE9-4AEF-8135-7C3A23317F78}" srcOrd="7" destOrd="0" presId="urn:microsoft.com/office/officeart/2011/layout/HexagonRadial"/>
    <dgm:cxn modelId="{D6E0EBCA-DA5C-4EDE-A98D-949A339F58F3}" type="presParOf" srcId="{06FF9E79-CFE9-4AEF-8135-7C3A23317F78}" destId="{D22124CF-BFB3-4CED-87F6-4FB8A6D0C134}" srcOrd="0" destOrd="0" presId="urn:microsoft.com/office/officeart/2011/layout/HexagonRadial"/>
    <dgm:cxn modelId="{2A2203EA-DBD6-45F3-99F4-618494FE76C2}" type="presParOf" srcId="{75A6E7EA-5926-4FF1-9C3E-90DE54FCD640}" destId="{82848C5E-712A-4CAE-91D9-6A3B4E867A13}" srcOrd="8" destOrd="0" presId="urn:microsoft.com/office/officeart/2011/layout/HexagonRadial"/>
    <dgm:cxn modelId="{443AEE7B-F6E2-40BE-BF31-DA638E1F7786}" type="presParOf" srcId="{75A6E7EA-5926-4FF1-9C3E-90DE54FCD640}" destId="{BFC71083-1AA7-4C73-AAFF-17432B8AE05C}" srcOrd="9" destOrd="0" presId="urn:microsoft.com/office/officeart/2011/layout/HexagonRadial"/>
    <dgm:cxn modelId="{3D966751-9AC8-4C47-B612-EB9AF28EB6C9}" type="presParOf" srcId="{BFC71083-1AA7-4C73-AAFF-17432B8AE05C}" destId="{0BC2C2A4-F9D2-4921-830B-79C8FC6F7C0F}" srcOrd="0" destOrd="0" presId="urn:microsoft.com/office/officeart/2011/layout/HexagonRadial"/>
    <dgm:cxn modelId="{3D6D823B-7665-4EE1-B092-421CD6B81ABA}" type="presParOf" srcId="{75A6E7EA-5926-4FF1-9C3E-90DE54FCD640}" destId="{B8DC391F-2121-4F84-BEC7-1292B7F2E875}" srcOrd="10" destOrd="0" presId="urn:microsoft.com/office/officeart/2011/layout/HexagonRadial"/>
    <dgm:cxn modelId="{953BE5EB-DB83-48F1-9C2A-C3AD325D304A}" type="presParOf" srcId="{75A6E7EA-5926-4FF1-9C3E-90DE54FCD640}" destId="{E56C21E6-0A7C-4B1F-BF03-FFC7C008D883}" srcOrd="11" destOrd="0" presId="urn:microsoft.com/office/officeart/2011/layout/HexagonRadial"/>
    <dgm:cxn modelId="{A0F9DA9C-F21C-47A5-A6AA-8D7DEEFDE652}" type="presParOf" srcId="{E56C21E6-0A7C-4B1F-BF03-FFC7C008D883}" destId="{9FC2261C-4C30-44C8-A5E3-0F207309F196}" srcOrd="0" destOrd="0" presId="urn:microsoft.com/office/officeart/2011/layout/HexagonRadial"/>
    <dgm:cxn modelId="{7F9CFF26-A021-4B8E-A87E-0FEACAD6B1A6}" type="presParOf" srcId="{75A6E7EA-5926-4FF1-9C3E-90DE54FCD640}" destId="{EE428689-01AD-46E2-B540-4E507ABB1A31}" srcOrd="12" destOrd="0" presId="urn:microsoft.com/office/officeart/2011/layout/HexagonRadial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719A0992-B175-45F8-99A9-CDBBA0DD9B2A}" type="doc">
      <dgm:prSet loTypeId="urn:microsoft.com/office/officeart/2011/layout/HexagonRadial" loCatId="officeonline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en-US"/>
        </a:p>
      </dgm:t>
    </dgm:pt>
    <dgm:pt modelId="{90561072-3BE0-493D-A302-DA7E7820966B}">
      <dgm:prSet phldrT="[Text]" custT="1"/>
      <dgm:spPr/>
      <dgm:t>
        <a:bodyPr/>
        <a:lstStyle/>
        <a:p>
          <a:r>
            <a:rPr lang="en-US" sz="1800" dirty="0" smtClean="0"/>
            <a:t>LHS Prep</a:t>
          </a:r>
          <a:endParaRPr lang="en-US" sz="1800" dirty="0"/>
        </a:p>
      </dgm:t>
    </dgm:pt>
    <dgm:pt modelId="{8F43D7E1-52AC-4C9F-BF4B-E73D5A748BAE}" type="parTrans" cxnId="{73465501-B18A-4A69-BFBD-F750976EA5BE}">
      <dgm:prSet/>
      <dgm:spPr/>
      <dgm:t>
        <a:bodyPr/>
        <a:lstStyle/>
        <a:p>
          <a:endParaRPr lang="en-US"/>
        </a:p>
      </dgm:t>
    </dgm:pt>
    <dgm:pt modelId="{C5131775-BE19-4696-ADAD-E93903B78025}" type="sibTrans" cxnId="{73465501-B18A-4A69-BFBD-F750976EA5BE}">
      <dgm:prSet/>
      <dgm:spPr/>
      <dgm:t>
        <a:bodyPr/>
        <a:lstStyle/>
        <a:p>
          <a:endParaRPr lang="en-US"/>
        </a:p>
      </dgm:t>
    </dgm:pt>
    <dgm:pt modelId="{9D8572E0-338D-4E85-9BC4-81151639CF13}">
      <dgm:prSet phldrT="[Text]"/>
      <dgm:spPr>
        <a:solidFill>
          <a:schemeClr val="bg1"/>
        </a:solidFill>
      </dgm:spPr>
      <dgm:t>
        <a:bodyPr/>
        <a:lstStyle/>
        <a:p>
          <a:r>
            <a:rPr lang="en-US" dirty="0" smtClean="0"/>
            <a:t>South East Scotland Housing Need and Demand Assessment</a:t>
          </a:r>
          <a:endParaRPr lang="en-US" dirty="0"/>
        </a:p>
      </dgm:t>
    </dgm:pt>
    <dgm:pt modelId="{8D9E61B7-CD46-4E47-A4BA-0096AFBD5060}" type="parTrans" cxnId="{B9F44720-5859-49DB-B223-3EBC186259DC}">
      <dgm:prSet/>
      <dgm:spPr/>
      <dgm:t>
        <a:bodyPr/>
        <a:lstStyle/>
        <a:p>
          <a:endParaRPr lang="en-US"/>
        </a:p>
      </dgm:t>
    </dgm:pt>
    <dgm:pt modelId="{1F9E3AAB-D66B-4EA3-B2E8-DE645F0D08F4}" type="sibTrans" cxnId="{B9F44720-5859-49DB-B223-3EBC186259DC}">
      <dgm:prSet/>
      <dgm:spPr/>
      <dgm:t>
        <a:bodyPr/>
        <a:lstStyle/>
        <a:p>
          <a:endParaRPr lang="en-US"/>
        </a:p>
      </dgm:t>
    </dgm:pt>
    <dgm:pt modelId="{FE6B620A-25D4-419E-B6C5-5C19E3785762}">
      <dgm:prSet phldrT="[Text]"/>
      <dgm:spPr>
        <a:solidFill>
          <a:schemeClr val="bg1"/>
        </a:solidFill>
      </dgm:spPr>
      <dgm:t>
        <a:bodyPr/>
        <a:lstStyle/>
        <a:p>
          <a:r>
            <a:rPr lang="en-US" dirty="0" smtClean="0"/>
            <a:t>Housing Supply Target </a:t>
          </a:r>
          <a:endParaRPr lang="en-US" dirty="0"/>
        </a:p>
      </dgm:t>
    </dgm:pt>
    <dgm:pt modelId="{CFDF1DC2-D190-47C2-AF8B-AD1D5B05E3F4}" type="parTrans" cxnId="{022926B1-B512-4289-A791-5DE8A5A645C3}">
      <dgm:prSet/>
      <dgm:spPr/>
      <dgm:t>
        <a:bodyPr/>
        <a:lstStyle/>
        <a:p>
          <a:endParaRPr lang="en-US"/>
        </a:p>
      </dgm:t>
    </dgm:pt>
    <dgm:pt modelId="{FB6E7BA5-AE60-48A3-AB2B-8A3409E1063F}" type="sibTrans" cxnId="{022926B1-B512-4289-A791-5DE8A5A645C3}">
      <dgm:prSet/>
      <dgm:spPr/>
      <dgm:t>
        <a:bodyPr/>
        <a:lstStyle/>
        <a:p>
          <a:endParaRPr lang="en-US"/>
        </a:p>
      </dgm:t>
    </dgm:pt>
    <dgm:pt modelId="{DA5E2EDA-3578-4E1F-B788-9219904D57A5}">
      <dgm:prSet phldrT="[Text]"/>
      <dgm:spPr>
        <a:solidFill>
          <a:srgbClr val="FFC000"/>
        </a:solidFill>
      </dgm:spPr>
      <dgm:t>
        <a:bodyPr/>
        <a:lstStyle/>
        <a:p>
          <a:r>
            <a:rPr lang="en-US" dirty="0" smtClean="0"/>
            <a:t>Joint Strategic Needs Assessment Specialist Provision </a:t>
          </a:r>
          <a:endParaRPr lang="en-US" dirty="0"/>
        </a:p>
      </dgm:t>
    </dgm:pt>
    <dgm:pt modelId="{6B78B499-63E6-4CE2-A999-702A055405EF}" type="parTrans" cxnId="{A574C976-D11E-4AA1-BDD4-2B912B93FCB0}">
      <dgm:prSet/>
      <dgm:spPr/>
      <dgm:t>
        <a:bodyPr/>
        <a:lstStyle/>
        <a:p>
          <a:endParaRPr lang="en-US"/>
        </a:p>
      </dgm:t>
    </dgm:pt>
    <dgm:pt modelId="{AA7A1163-AF77-4FE3-AA3F-113781998FD4}" type="sibTrans" cxnId="{A574C976-D11E-4AA1-BDD4-2B912B93FCB0}">
      <dgm:prSet/>
      <dgm:spPr/>
      <dgm:t>
        <a:bodyPr/>
        <a:lstStyle/>
        <a:p>
          <a:endParaRPr lang="en-US"/>
        </a:p>
      </dgm:t>
    </dgm:pt>
    <dgm:pt modelId="{28530719-7F48-4624-B203-35222D207101}">
      <dgm:prSet phldrT="[Text]"/>
      <dgm:spPr>
        <a:solidFill>
          <a:schemeClr val="bg1"/>
        </a:solidFill>
      </dgm:spPr>
      <dgm:t>
        <a:bodyPr/>
        <a:lstStyle/>
        <a:p>
          <a:r>
            <a:rPr lang="en-US" dirty="0" smtClean="0"/>
            <a:t>Local Housing Systems Analysis</a:t>
          </a:r>
          <a:endParaRPr lang="en-US" dirty="0"/>
        </a:p>
      </dgm:t>
    </dgm:pt>
    <dgm:pt modelId="{F9E76B15-D61E-4010-89DD-2B510682F458}" type="parTrans" cxnId="{8192BE94-10AB-4506-897E-DEFA44F2A662}">
      <dgm:prSet/>
      <dgm:spPr/>
      <dgm:t>
        <a:bodyPr/>
        <a:lstStyle/>
        <a:p>
          <a:endParaRPr lang="en-US"/>
        </a:p>
      </dgm:t>
    </dgm:pt>
    <dgm:pt modelId="{BB33B780-3262-4091-95C8-7DBF2FE86C49}" type="sibTrans" cxnId="{8192BE94-10AB-4506-897E-DEFA44F2A662}">
      <dgm:prSet/>
      <dgm:spPr/>
      <dgm:t>
        <a:bodyPr/>
        <a:lstStyle/>
        <a:p>
          <a:endParaRPr lang="en-US"/>
        </a:p>
      </dgm:t>
    </dgm:pt>
    <dgm:pt modelId="{992F65C2-1077-4C2D-A2C8-1A909B6A4974}">
      <dgm:prSet phldrT="[Text]"/>
      <dgm:spPr>
        <a:solidFill>
          <a:schemeClr val="bg1"/>
        </a:solidFill>
      </dgm:spPr>
      <dgm:t>
        <a:bodyPr/>
        <a:lstStyle/>
        <a:p>
          <a:r>
            <a:rPr lang="en-US" dirty="0" smtClean="0"/>
            <a:t>Consultation &amp; Engagement </a:t>
          </a:r>
          <a:endParaRPr lang="en-US" dirty="0"/>
        </a:p>
      </dgm:t>
    </dgm:pt>
    <dgm:pt modelId="{8FC5F1EE-03E2-4840-85C7-F7BB563FE674}" type="parTrans" cxnId="{91ABCCC7-BBE4-48BA-AD64-EF2A0AD023D6}">
      <dgm:prSet/>
      <dgm:spPr/>
      <dgm:t>
        <a:bodyPr/>
        <a:lstStyle/>
        <a:p>
          <a:endParaRPr lang="en-US"/>
        </a:p>
      </dgm:t>
    </dgm:pt>
    <dgm:pt modelId="{7CCA57B5-137E-4902-8207-70C4C19097EA}" type="sibTrans" cxnId="{91ABCCC7-BBE4-48BA-AD64-EF2A0AD023D6}">
      <dgm:prSet/>
      <dgm:spPr/>
      <dgm:t>
        <a:bodyPr/>
        <a:lstStyle/>
        <a:p>
          <a:endParaRPr lang="en-US"/>
        </a:p>
      </dgm:t>
    </dgm:pt>
    <dgm:pt modelId="{CE89C145-96F0-4DA0-96FE-90570DE2CA13}">
      <dgm:prSet phldrT="[Text]"/>
      <dgm:spPr/>
      <dgm:t>
        <a:bodyPr/>
        <a:lstStyle/>
        <a:p>
          <a:r>
            <a:rPr lang="en-US" dirty="0" smtClean="0"/>
            <a:t>Draft LHS </a:t>
          </a:r>
          <a:endParaRPr lang="en-US" dirty="0"/>
        </a:p>
      </dgm:t>
    </dgm:pt>
    <dgm:pt modelId="{4F547EC2-D451-4BAA-B0F7-504939C3210C}" type="parTrans" cxnId="{8B890834-8A78-4597-B6E0-5527481726F7}">
      <dgm:prSet/>
      <dgm:spPr/>
      <dgm:t>
        <a:bodyPr/>
        <a:lstStyle/>
        <a:p>
          <a:endParaRPr lang="en-US"/>
        </a:p>
      </dgm:t>
    </dgm:pt>
    <dgm:pt modelId="{9113EE71-2ED4-4DDB-9833-CD84E510C86D}" type="sibTrans" cxnId="{8B890834-8A78-4597-B6E0-5527481726F7}">
      <dgm:prSet/>
      <dgm:spPr/>
      <dgm:t>
        <a:bodyPr/>
        <a:lstStyle/>
        <a:p>
          <a:endParaRPr lang="en-US"/>
        </a:p>
      </dgm:t>
    </dgm:pt>
    <dgm:pt modelId="{75A6E7EA-5926-4FF1-9C3E-90DE54FCD640}" type="pres">
      <dgm:prSet presAssocID="{719A0992-B175-45F8-99A9-CDBBA0DD9B2A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76E6F373-BC42-4121-9C28-F8EAAA487B67}" type="pres">
      <dgm:prSet presAssocID="{90561072-3BE0-493D-A302-DA7E7820966B}" presName="Parent" presStyleLbl="node0" presStyleIdx="0" presStyleCnt="1">
        <dgm:presLayoutVars>
          <dgm:chMax val="6"/>
          <dgm:chPref val="6"/>
        </dgm:presLayoutVars>
      </dgm:prSet>
      <dgm:spPr/>
      <dgm:t>
        <a:bodyPr/>
        <a:lstStyle/>
        <a:p>
          <a:endParaRPr lang="en-US"/>
        </a:p>
      </dgm:t>
    </dgm:pt>
    <dgm:pt modelId="{99EF0FA0-44D5-44BE-A10F-29A6CCA84F7B}" type="pres">
      <dgm:prSet presAssocID="{9D8572E0-338D-4E85-9BC4-81151639CF13}" presName="Accent1" presStyleCnt="0"/>
      <dgm:spPr/>
    </dgm:pt>
    <dgm:pt modelId="{CB118C4B-876B-4939-BDB8-74B36F6EC29A}" type="pres">
      <dgm:prSet presAssocID="{9D8572E0-338D-4E85-9BC4-81151639CF13}" presName="Accent" presStyleLbl="bgShp" presStyleIdx="0" presStyleCnt="6"/>
      <dgm:spPr/>
    </dgm:pt>
    <dgm:pt modelId="{B08ADE7C-F4ED-4ABD-9679-7E4A73F7C4D8}" type="pres">
      <dgm:prSet presAssocID="{9D8572E0-338D-4E85-9BC4-81151639CF13}" presName="Child1" presStyleLbl="node1" presStyleIdx="0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99C8C28-4A66-4DA0-B57B-3ADD1A8B178F}" type="pres">
      <dgm:prSet presAssocID="{FE6B620A-25D4-419E-B6C5-5C19E3785762}" presName="Accent2" presStyleCnt="0"/>
      <dgm:spPr/>
    </dgm:pt>
    <dgm:pt modelId="{22ECD2C4-F64B-40E0-B4F1-98FEE1B9E5B5}" type="pres">
      <dgm:prSet presAssocID="{FE6B620A-25D4-419E-B6C5-5C19E3785762}" presName="Accent" presStyleLbl="bgShp" presStyleIdx="1" presStyleCnt="6"/>
      <dgm:spPr/>
    </dgm:pt>
    <dgm:pt modelId="{F8D9C791-65E6-4187-9E6E-B935551251CF}" type="pres">
      <dgm:prSet presAssocID="{FE6B620A-25D4-419E-B6C5-5C19E3785762}" presName="Child2" presStyleLbl="node1" presStyleIdx="1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691CAAC-CDED-4437-8EE2-6EFF3FD174DD}" type="pres">
      <dgm:prSet presAssocID="{DA5E2EDA-3578-4E1F-B788-9219904D57A5}" presName="Accent3" presStyleCnt="0"/>
      <dgm:spPr/>
    </dgm:pt>
    <dgm:pt modelId="{17587BC5-59E7-45E3-AD70-5223757994C9}" type="pres">
      <dgm:prSet presAssocID="{DA5E2EDA-3578-4E1F-B788-9219904D57A5}" presName="Accent" presStyleLbl="bgShp" presStyleIdx="2" presStyleCnt="6"/>
      <dgm:spPr/>
    </dgm:pt>
    <dgm:pt modelId="{265340E1-B915-4352-96CA-F1825C6F8CE7}" type="pres">
      <dgm:prSet presAssocID="{DA5E2EDA-3578-4E1F-B788-9219904D57A5}" presName="Child3" presStyleLbl="node1" presStyleIdx="2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6FF9E79-CFE9-4AEF-8135-7C3A23317F78}" type="pres">
      <dgm:prSet presAssocID="{28530719-7F48-4624-B203-35222D207101}" presName="Accent4" presStyleCnt="0"/>
      <dgm:spPr/>
    </dgm:pt>
    <dgm:pt modelId="{D22124CF-BFB3-4CED-87F6-4FB8A6D0C134}" type="pres">
      <dgm:prSet presAssocID="{28530719-7F48-4624-B203-35222D207101}" presName="Accent" presStyleLbl="bgShp" presStyleIdx="3" presStyleCnt="6"/>
      <dgm:spPr/>
    </dgm:pt>
    <dgm:pt modelId="{82848C5E-712A-4CAE-91D9-6A3B4E867A13}" type="pres">
      <dgm:prSet presAssocID="{28530719-7F48-4624-B203-35222D207101}" presName="Child4" presStyleLbl="node1" presStyleIdx="3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FC71083-1AA7-4C73-AAFF-17432B8AE05C}" type="pres">
      <dgm:prSet presAssocID="{992F65C2-1077-4C2D-A2C8-1A909B6A4974}" presName="Accent5" presStyleCnt="0"/>
      <dgm:spPr/>
    </dgm:pt>
    <dgm:pt modelId="{0BC2C2A4-F9D2-4921-830B-79C8FC6F7C0F}" type="pres">
      <dgm:prSet presAssocID="{992F65C2-1077-4C2D-A2C8-1A909B6A4974}" presName="Accent" presStyleLbl="bgShp" presStyleIdx="4" presStyleCnt="6"/>
      <dgm:spPr/>
    </dgm:pt>
    <dgm:pt modelId="{B8DC391F-2121-4F84-BEC7-1292B7F2E875}" type="pres">
      <dgm:prSet presAssocID="{992F65C2-1077-4C2D-A2C8-1A909B6A4974}" presName="Child5" presStyleLbl="node1" presStyleIdx="4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56C21E6-0A7C-4B1F-BF03-FFC7C008D883}" type="pres">
      <dgm:prSet presAssocID="{CE89C145-96F0-4DA0-96FE-90570DE2CA13}" presName="Accent6" presStyleCnt="0"/>
      <dgm:spPr/>
    </dgm:pt>
    <dgm:pt modelId="{9FC2261C-4C30-44C8-A5E3-0F207309F196}" type="pres">
      <dgm:prSet presAssocID="{CE89C145-96F0-4DA0-96FE-90570DE2CA13}" presName="Accent" presStyleLbl="bgShp" presStyleIdx="5" presStyleCnt="6"/>
      <dgm:spPr/>
    </dgm:pt>
    <dgm:pt modelId="{EE428689-01AD-46E2-B540-4E507ABB1A31}" type="pres">
      <dgm:prSet presAssocID="{CE89C145-96F0-4DA0-96FE-90570DE2CA13}" presName="Child6" presStyleLbl="node1" presStyleIdx="5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0FB8AD0-5699-4BD9-8D28-D6B3FCF1BA80}" type="presOf" srcId="{FE6B620A-25D4-419E-B6C5-5C19E3785762}" destId="{F8D9C791-65E6-4187-9E6E-B935551251CF}" srcOrd="0" destOrd="0" presId="urn:microsoft.com/office/officeart/2011/layout/HexagonRadial"/>
    <dgm:cxn modelId="{91ABCCC7-BBE4-48BA-AD64-EF2A0AD023D6}" srcId="{90561072-3BE0-493D-A302-DA7E7820966B}" destId="{992F65C2-1077-4C2D-A2C8-1A909B6A4974}" srcOrd="4" destOrd="0" parTransId="{8FC5F1EE-03E2-4840-85C7-F7BB563FE674}" sibTransId="{7CCA57B5-137E-4902-8207-70C4C19097EA}"/>
    <dgm:cxn modelId="{86B48FA8-D23B-4275-BB7F-297C7AEF7EDC}" type="presOf" srcId="{992F65C2-1077-4C2D-A2C8-1A909B6A4974}" destId="{B8DC391F-2121-4F84-BEC7-1292B7F2E875}" srcOrd="0" destOrd="0" presId="urn:microsoft.com/office/officeart/2011/layout/HexagonRadial"/>
    <dgm:cxn modelId="{D5E53A88-45D0-4F05-B293-8F7FCB29E6D8}" type="presOf" srcId="{CE89C145-96F0-4DA0-96FE-90570DE2CA13}" destId="{EE428689-01AD-46E2-B540-4E507ABB1A31}" srcOrd="0" destOrd="0" presId="urn:microsoft.com/office/officeart/2011/layout/HexagonRadial"/>
    <dgm:cxn modelId="{73465501-B18A-4A69-BFBD-F750976EA5BE}" srcId="{719A0992-B175-45F8-99A9-CDBBA0DD9B2A}" destId="{90561072-3BE0-493D-A302-DA7E7820966B}" srcOrd="0" destOrd="0" parTransId="{8F43D7E1-52AC-4C9F-BF4B-E73D5A748BAE}" sibTransId="{C5131775-BE19-4696-ADAD-E93903B78025}"/>
    <dgm:cxn modelId="{8192BE94-10AB-4506-897E-DEFA44F2A662}" srcId="{90561072-3BE0-493D-A302-DA7E7820966B}" destId="{28530719-7F48-4624-B203-35222D207101}" srcOrd="3" destOrd="0" parTransId="{F9E76B15-D61E-4010-89DD-2B510682F458}" sibTransId="{BB33B780-3262-4091-95C8-7DBF2FE86C49}"/>
    <dgm:cxn modelId="{FCA8699C-B17F-491A-865E-E68386D27103}" type="presOf" srcId="{28530719-7F48-4624-B203-35222D207101}" destId="{82848C5E-712A-4CAE-91D9-6A3B4E867A13}" srcOrd="0" destOrd="0" presId="urn:microsoft.com/office/officeart/2011/layout/HexagonRadial"/>
    <dgm:cxn modelId="{A574C976-D11E-4AA1-BDD4-2B912B93FCB0}" srcId="{90561072-3BE0-493D-A302-DA7E7820966B}" destId="{DA5E2EDA-3578-4E1F-B788-9219904D57A5}" srcOrd="2" destOrd="0" parTransId="{6B78B499-63E6-4CE2-A999-702A055405EF}" sibTransId="{AA7A1163-AF77-4FE3-AA3F-113781998FD4}"/>
    <dgm:cxn modelId="{55D140D6-34CB-46FD-A3CA-EC56EFAF94E1}" type="presOf" srcId="{9D8572E0-338D-4E85-9BC4-81151639CF13}" destId="{B08ADE7C-F4ED-4ABD-9679-7E4A73F7C4D8}" srcOrd="0" destOrd="0" presId="urn:microsoft.com/office/officeart/2011/layout/HexagonRadial"/>
    <dgm:cxn modelId="{EF9D8F34-C657-40E2-9CBA-8DEF18145F63}" type="presOf" srcId="{DA5E2EDA-3578-4E1F-B788-9219904D57A5}" destId="{265340E1-B915-4352-96CA-F1825C6F8CE7}" srcOrd="0" destOrd="0" presId="urn:microsoft.com/office/officeart/2011/layout/HexagonRadial"/>
    <dgm:cxn modelId="{0976B6D1-986A-46B1-A933-58C5357712D4}" type="presOf" srcId="{719A0992-B175-45F8-99A9-CDBBA0DD9B2A}" destId="{75A6E7EA-5926-4FF1-9C3E-90DE54FCD640}" srcOrd="0" destOrd="0" presId="urn:microsoft.com/office/officeart/2011/layout/HexagonRadial"/>
    <dgm:cxn modelId="{8B890834-8A78-4597-B6E0-5527481726F7}" srcId="{90561072-3BE0-493D-A302-DA7E7820966B}" destId="{CE89C145-96F0-4DA0-96FE-90570DE2CA13}" srcOrd="5" destOrd="0" parTransId="{4F547EC2-D451-4BAA-B0F7-504939C3210C}" sibTransId="{9113EE71-2ED4-4DDB-9833-CD84E510C86D}"/>
    <dgm:cxn modelId="{B9F44720-5859-49DB-B223-3EBC186259DC}" srcId="{90561072-3BE0-493D-A302-DA7E7820966B}" destId="{9D8572E0-338D-4E85-9BC4-81151639CF13}" srcOrd="0" destOrd="0" parTransId="{8D9E61B7-CD46-4E47-A4BA-0096AFBD5060}" sibTransId="{1F9E3AAB-D66B-4EA3-B2E8-DE645F0D08F4}"/>
    <dgm:cxn modelId="{022926B1-B512-4289-A791-5DE8A5A645C3}" srcId="{90561072-3BE0-493D-A302-DA7E7820966B}" destId="{FE6B620A-25D4-419E-B6C5-5C19E3785762}" srcOrd="1" destOrd="0" parTransId="{CFDF1DC2-D190-47C2-AF8B-AD1D5B05E3F4}" sibTransId="{FB6E7BA5-AE60-48A3-AB2B-8A3409E1063F}"/>
    <dgm:cxn modelId="{50A625AE-32FF-4547-9907-02F6EED20BC3}" type="presOf" srcId="{90561072-3BE0-493D-A302-DA7E7820966B}" destId="{76E6F373-BC42-4121-9C28-F8EAAA487B67}" srcOrd="0" destOrd="0" presId="urn:microsoft.com/office/officeart/2011/layout/HexagonRadial"/>
    <dgm:cxn modelId="{01C35FCE-E355-4E5D-B37A-CEAFCD1D75E3}" type="presParOf" srcId="{75A6E7EA-5926-4FF1-9C3E-90DE54FCD640}" destId="{76E6F373-BC42-4121-9C28-F8EAAA487B67}" srcOrd="0" destOrd="0" presId="urn:microsoft.com/office/officeart/2011/layout/HexagonRadial"/>
    <dgm:cxn modelId="{7DE33B73-5D7F-4041-B47C-F180432054EB}" type="presParOf" srcId="{75A6E7EA-5926-4FF1-9C3E-90DE54FCD640}" destId="{99EF0FA0-44D5-44BE-A10F-29A6CCA84F7B}" srcOrd="1" destOrd="0" presId="urn:microsoft.com/office/officeart/2011/layout/HexagonRadial"/>
    <dgm:cxn modelId="{6C24FBFE-3BCA-4878-B3E3-6DA4E231D615}" type="presParOf" srcId="{99EF0FA0-44D5-44BE-A10F-29A6CCA84F7B}" destId="{CB118C4B-876B-4939-BDB8-74B36F6EC29A}" srcOrd="0" destOrd="0" presId="urn:microsoft.com/office/officeart/2011/layout/HexagonRadial"/>
    <dgm:cxn modelId="{2ECC2296-E573-493F-AA07-BD24A7914933}" type="presParOf" srcId="{75A6E7EA-5926-4FF1-9C3E-90DE54FCD640}" destId="{B08ADE7C-F4ED-4ABD-9679-7E4A73F7C4D8}" srcOrd="2" destOrd="0" presId="urn:microsoft.com/office/officeart/2011/layout/HexagonRadial"/>
    <dgm:cxn modelId="{146B7B3E-0ACF-4BB4-8F3F-9A5175DFF8B0}" type="presParOf" srcId="{75A6E7EA-5926-4FF1-9C3E-90DE54FCD640}" destId="{699C8C28-4A66-4DA0-B57B-3ADD1A8B178F}" srcOrd="3" destOrd="0" presId="urn:microsoft.com/office/officeart/2011/layout/HexagonRadial"/>
    <dgm:cxn modelId="{F1DCC2EF-E3C3-48BB-9876-5407E0A73FAB}" type="presParOf" srcId="{699C8C28-4A66-4DA0-B57B-3ADD1A8B178F}" destId="{22ECD2C4-F64B-40E0-B4F1-98FEE1B9E5B5}" srcOrd="0" destOrd="0" presId="urn:microsoft.com/office/officeart/2011/layout/HexagonRadial"/>
    <dgm:cxn modelId="{E18E3103-B52A-4264-BF90-7CE854E48481}" type="presParOf" srcId="{75A6E7EA-5926-4FF1-9C3E-90DE54FCD640}" destId="{F8D9C791-65E6-4187-9E6E-B935551251CF}" srcOrd="4" destOrd="0" presId="urn:microsoft.com/office/officeart/2011/layout/HexagonRadial"/>
    <dgm:cxn modelId="{429B70E7-0863-4C6D-9319-5EBE586C6479}" type="presParOf" srcId="{75A6E7EA-5926-4FF1-9C3E-90DE54FCD640}" destId="{2691CAAC-CDED-4437-8EE2-6EFF3FD174DD}" srcOrd="5" destOrd="0" presId="urn:microsoft.com/office/officeart/2011/layout/HexagonRadial"/>
    <dgm:cxn modelId="{5878B26A-735C-44CD-BC65-528BE3AF6314}" type="presParOf" srcId="{2691CAAC-CDED-4437-8EE2-6EFF3FD174DD}" destId="{17587BC5-59E7-45E3-AD70-5223757994C9}" srcOrd="0" destOrd="0" presId="urn:microsoft.com/office/officeart/2011/layout/HexagonRadial"/>
    <dgm:cxn modelId="{32522DFD-AB04-4DDB-9FCE-07FD40E71D03}" type="presParOf" srcId="{75A6E7EA-5926-4FF1-9C3E-90DE54FCD640}" destId="{265340E1-B915-4352-96CA-F1825C6F8CE7}" srcOrd="6" destOrd="0" presId="urn:microsoft.com/office/officeart/2011/layout/HexagonRadial"/>
    <dgm:cxn modelId="{26851C88-2A38-4EE8-865D-841B3BCEA03B}" type="presParOf" srcId="{75A6E7EA-5926-4FF1-9C3E-90DE54FCD640}" destId="{06FF9E79-CFE9-4AEF-8135-7C3A23317F78}" srcOrd="7" destOrd="0" presId="urn:microsoft.com/office/officeart/2011/layout/HexagonRadial"/>
    <dgm:cxn modelId="{D6E0EBCA-DA5C-4EDE-A98D-949A339F58F3}" type="presParOf" srcId="{06FF9E79-CFE9-4AEF-8135-7C3A23317F78}" destId="{D22124CF-BFB3-4CED-87F6-4FB8A6D0C134}" srcOrd="0" destOrd="0" presId="urn:microsoft.com/office/officeart/2011/layout/HexagonRadial"/>
    <dgm:cxn modelId="{2A2203EA-DBD6-45F3-99F4-618494FE76C2}" type="presParOf" srcId="{75A6E7EA-5926-4FF1-9C3E-90DE54FCD640}" destId="{82848C5E-712A-4CAE-91D9-6A3B4E867A13}" srcOrd="8" destOrd="0" presId="urn:microsoft.com/office/officeart/2011/layout/HexagonRadial"/>
    <dgm:cxn modelId="{443AEE7B-F6E2-40BE-BF31-DA638E1F7786}" type="presParOf" srcId="{75A6E7EA-5926-4FF1-9C3E-90DE54FCD640}" destId="{BFC71083-1AA7-4C73-AAFF-17432B8AE05C}" srcOrd="9" destOrd="0" presId="urn:microsoft.com/office/officeart/2011/layout/HexagonRadial"/>
    <dgm:cxn modelId="{3D966751-9AC8-4C47-B612-EB9AF28EB6C9}" type="presParOf" srcId="{BFC71083-1AA7-4C73-AAFF-17432B8AE05C}" destId="{0BC2C2A4-F9D2-4921-830B-79C8FC6F7C0F}" srcOrd="0" destOrd="0" presId="urn:microsoft.com/office/officeart/2011/layout/HexagonRadial"/>
    <dgm:cxn modelId="{3D6D823B-7665-4EE1-B092-421CD6B81ABA}" type="presParOf" srcId="{75A6E7EA-5926-4FF1-9C3E-90DE54FCD640}" destId="{B8DC391F-2121-4F84-BEC7-1292B7F2E875}" srcOrd="10" destOrd="0" presId="urn:microsoft.com/office/officeart/2011/layout/HexagonRadial"/>
    <dgm:cxn modelId="{953BE5EB-DB83-48F1-9C2A-C3AD325D304A}" type="presParOf" srcId="{75A6E7EA-5926-4FF1-9C3E-90DE54FCD640}" destId="{E56C21E6-0A7C-4B1F-BF03-FFC7C008D883}" srcOrd="11" destOrd="0" presId="urn:microsoft.com/office/officeart/2011/layout/HexagonRadial"/>
    <dgm:cxn modelId="{A0F9DA9C-F21C-47A5-A6AA-8D7DEEFDE652}" type="presParOf" srcId="{E56C21E6-0A7C-4B1F-BF03-FFC7C008D883}" destId="{9FC2261C-4C30-44C8-A5E3-0F207309F196}" srcOrd="0" destOrd="0" presId="urn:microsoft.com/office/officeart/2011/layout/HexagonRadial"/>
    <dgm:cxn modelId="{7F9CFF26-A021-4B8E-A87E-0FEACAD6B1A6}" type="presParOf" srcId="{75A6E7EA-5926-4FF1-9C3E-90DE54FCD640}" destId="{EE428689-01AD-46E2-B540-4E507ABB1A31}" srcOrd="12" destOrd="0" presId="urn:microsoft.com/office/officeart/2011/layout/HexagonRadial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719A0992-B175-45F8-99A9-CDBBA0DD9B2A}" type="doc">
      <dgm:prSet loTypeId="urn:microsoft.com/office/officeart/2011/layout/HexagonRadial" loCatId="officeonline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en-US"/>
        </a:p>
      </dgm:t>
    </dgm:pt>
    <dgm:pt modelId="{90561072-3BE0-493D-A302-DA7E7820966B}">
      <dgm:prSet phldrT="[Text]" custT="1"/>
      <dgm:spPr/>
      <dgm:t>
        <a:bodyPr/>
        <a:lstStyle/>
        <a:p>
          <a:r>
            <a:rPr lang="en-US" sz="1800" dirty="0" smtClean="0"/>
            <a:t>LHS Prep</a:t>
          </a:r>
          <a:endParaRPr lang="en-US" sz="1800" dirty="0"/>
        </a:p>
      </dgm:t>
    </dgm:pt>
    <dgm:pt modelId="{8F43D7E1-52AC-4C9F-BF4B-E73D5A748BAE}" type="parTrans" cxnId="{73465501-B18A-4A69-BFBD-F750976EA5BE}">
      <dgm:prSet/>
      <dgm:spPr/>
      <dgm:t>
        <a:bodyPr/>
        <a:lstStyle/>
        <a:p>
          <a:endParaRPr lang="en-US"/>
        </a:p>
      </dgm:t>
    </dgm:pt>
    <dgm:pt modelId="{C5131775-BE19-4696-ADAD-E93903B78025}" type="sibTrans" cxnId="{73465501-B18A-4A69-BFBD-F750976EA5BE}">
      <dgm:prSet/>
      <dgm:spPr/>
      <dgm:t>
        <a:bodyPr/>
        <a:lstStyle/>
        <a:p>
          <a:endParaRPr lang="en-US"/>
        </a:p>
      </dgm:t>
    </dgm:pt>
    <dgm:pt modelId="{9D8572E0-338D-4E85-9BC4-81151639CF13}">
      <dgm:prSet phldrT="[Text]"/>
      <dgm:spPr>
        <a:solidFill>
          <a:schemeClr val="bg1"/>
        </a:solidFill>
      </dgm:spPr>
      <dgm:t>
        <a:bodyPr/>
        <a:lstStyle/>
        <a:p>
          <a:r>
            <a:rPr lang="en-US" dirty="0" smtClean="0"/>
            <a:t>South East Scotland Housing Need and Demand Assessment</a:t>
          </a:r>
          <a:endParaRPr lang="en-US" dirty="0"/>
        </a:p>
      </dgm:t>
    </dgm:pt>
    <dgm:pt modelId="{8D9E61B7-CD46-4E47-A4BA-0096AFBD5060}" type="parTrans" cxnId="{B9F44720-5859-49DB-B223-3EBC186259DC}">
      <dgm:prSet/>
      <dgm:spPr/>
      <dgm:t>
        <a:bodyPr/>
        <a:lstStyle/>
        <a:p>
          <a:endParaRPr lang="en-US"/>
        </a:p>
      </dgm:t>
    </dgm:pt>
    <dgm:pt modelId="{1F9E3AAB-D66B-4EA3-B2E8-DE645F0D08F4}" type="sibTrans" cxnId="{B9F44720-5859-49DB-B223-3EBC186259DC}">
      <dgm:prSet/>
      <dgm:spPr/>
      <dgm:t>
        <a:bodyPr/>
        <a:lstStyle/>
        <a:p>
          <a:endParaRPr lang="en-US"/>
        </a:p>
      </dgm:t>
    </dgm:pt>
    <dgm:pt modelId="{FE6B620A-25D4-419E-B6C5-5C19E3785762}">
      <dgm:prSet phldrT="[Text]"/>
      <dgm:spPr>
        <a:solidFill>
          <a:schemeClr val="bg1"/>
        </a:solidFill>
      </dgm:spPr>
      <dgm:t>
        <a:bodyPr/>
        <a:lstStyle/>
        <a:p>
          <a:r>
            <a:rPr lang="en-US" dirty="0" smtClean="0"/>
            <a:t>Housing Supply Target </a:t>
          </a:r>
          <a:endParaRPr lang="en-US" dirty="0"/>
        </a:p>
      </dgm:t>
    </dgm:pt>
    <dgm:pt modelId="{CFDF1DC2-D190-47C2-AF8B-AD1D5B05E3F4}" type="parTrans" cxnId="{022926B1-B512-4289-A791-5DE8A5A645C3}">
      <dgm:prSet/>
      <dgm:spPr/>
      <dgm:t>
        <a:bodyPr/>
        <a:lstStyle/>
        <a:p>
          <a:endParaRPr lang="en-US"/>
        </a:p>
      </dgm:t>
    </dgm:pt>
    <dgm:pt modelId="{FB6E7BA5-AE60-48A3-AB2B-8A3409E1063F}" type="sibTrans" cxnId="{022926B1-B512-4289-A791-5DE8A5A645C3}">
      <dgm:prSet/>
      <dgm:spPr/>
      <dgm:t>
        <a:bodyPr/>
        <a:lstStyle/>
        <a:p>
          <a:endParaRPr lang="en-US"/>
        </a:p>
      </dgm:t>
    </dgm:pt>
    <dgm:pt modelId="{DA5E2EDA-3578-4E1F-B788-9219904D57A5}">
      <dgm:prSet phldrT="[Text]"/>
      <dgm:spPr>
        <a:solidFill>
          <a:schemeClr val="bg1"/>
        </a:solidFill>
      </dgm:spPr>
      <dgm:t>
        <a:bodyPr/>
        <a:lstStyle/>
        <a:p>
          <a:r>
            <a:rPr lang="en-US" dirty="0" smtClean="0"/>
            <a:t>Joint Strategic Needs Assessment Specialist Provision </a:t>
          </a:r>
          <a:endParaRPr lang="en-US" dirty="0"/>
        </a:p>
      </dgm:t>
    </dgm:pt>
    <dgm:pt modelId="{6B78B499-63E6-4CE2-A999-702A055405EF}" type="parTrans" cxnId="{A574C976-D11E-4AA1-BDD4-2B912B93FCB0}">
      <dgm:prSet/>
      <dgm:spPr/>
      <dgm:t>
        <a:bodyPr/>
        <a:lstStyle/>
        <a:p>
          <a:endParaRPr lang="en-US"/>
        </a:p>
      </dgm:t>
    </dgm:pt>
    <dgm:pt modelId="{AA7A1163-AF77-4FE3-AA3F-113781998FD4}" type="sibTrans" cxnId="{A574C976-D11E-4AA1-BDD4-2B912B93FCB0}">
      <dgm:prSet/>
      <dgm:spPr/>
      <dgm:t>
        <a:bodyPr/>
        <a:lstStyle/>
        <a:p>
          <a:endParaRPr lang="en-US"/>
        </a:p>
      </dgm:t>
    </dgm:pt>
    <dgm:pt modelId="{28530719-7F48-4624-B203-35222D207101}">
      <dgm:prSet phldrT="[Text]"/>
      <dgm:spPr>
        <a:solidFill>
          <a:schemeClr val="bg1"/>
        </a:solidFill>
      </dgm:spPr>
      <dgm:t>
        <a:bodyPr/>
        <a:lstStyle/>
        <a:p>
          <a:r>
            <a:rPr lang="en-US" dirty="0" smtClean="0"/>
            <a:t>Local Housing Systems Analysis</a:t>
          </a:r>
          <a:endParaRPr lang="en-US" dirty="0"/>
        </a:p>
      </dgm:t>
    </dgm:pt>
    <dgm:pt modelId="{F9E76B15-D61E-4010-89DD-2B510682F458}" type="parTrans" cxnId="{8192BE94-10AB-4506-897E-DEFA44F2A662}">
      <dgm:prSet/>
      <dgm:spPr/>
      <dgm:t>
        <a:bodyPr/>
        <a:lstStyle/>
        <a:p>
          <a:endParaRPr lang="en-US"/>
        </a:p>
      </dgm:t>
    </dgm:pt>
    <dgm:pt modelId="{BB33B780-3262-4091-95C8-7DBF2FE86C49}" type="sibTrans" cxnId="{8192BE94-10AB-4506-897E-DEFA44F2A662}">
      <dgm:prSet/>
      <dgm:spPr/>
      <dgm:t>
        <a:bodyPr/>
        <a:lstStyle/>
        <a:p>
          <a:endParaRPr lang="en-US"/>
        </a:p>
      </dgm:t>
    </dgm:pt>
    <dgm:pt modelId="{992F65C2-1077-4C2D-A2C8-1A909B6A4974}">
      <dgm:prSet phldrT="[Text]"/>
      <dgm:spPr>
        <a:solidFill>
          <a:srgbClr val="FFC000"/>
        </a:solidFill>
      </dgm:spPr>
      <dgm:t>
        <a:bodyPr/>
        <a:lstStyle/>
        <a:p>
          <a:r>
            <a:rPr lang="en-US" dirty="0" smtClean="0"/>
            <a:t>Consultation &amp; Engagement </a:t>
          </a:r>
          <a:endParaRPr lang="en-US" dirty="0"/>
        </a:p>
      </dgm:t>
    </dgm:pt>
    <dgm:pt modelId="{8FC5F1EE-03E2-4840-85C7-F7BB563FE674}" type="parTrans" cxnId="{91ABCCC7-BBE4-48BA-AD64-EF2A0AD023D6}">
      <dgm:prSet/>
      <dgm:spPr/>
      <dgm:t>
        <a:bodyPr/>
        <a:lstStyle/>
        <a:p>
          <a:endParaRPr lang="en-US"/>
        </a:p>
      </dgm:t>
    </dgm:pt>
    <dgm:pt modelId="{7CCA57B5-137E-4902-8207-70C4C19097EA}" type="sibTrans" cxnId="{91ABCCC7-BBE4-48BA-AD64-EF2A0AD023D6}">
      <dgm:prSet/>
      <dgm:spPr/>
      <dgm:t>
        <a:bodyPr/>
        <a:lstStyle/>
        <a:p>
          <a:endParaRPr lang="en-US"/>
        </a:p>
      </dgm:t>
    </dgm:pt>
    <dgm:pt modelId="{CE89C145-96F0-4DA0-96FE-90570DE2CA13}">
      <dgm:prSet phldrT="[Text]"/>
      <dgm:spPr/>
      <dgm:t>
        <a:bodyPr/>
        <a:lstStyle/>
        <a:p>
          <a:r>
            <a:rPr lang="en-US" dirty="0" smtClean="0"/>
            <a:t>Draft LHS </a:t>
          </a:r>
          <a:endParaRPr lang="en-US" dirty="0"/>
        </a:p>
      </dgm:t>
    </dgm:pt>
    <dgm:pt modelId="{4F547EC2-D451-4BAA-B0F7-504939C3210C}" type="parTrans" cxnId="{8B890834-8A78-4597-B6E0-5527481726F7}">
      <dgm:prSet/>
      <dgm:spPr/>
      <dgm:t>
        <a:bodyPr/>
        <a:lstStyle/>
        <a:p>
          <a:endParaRPr lang="en-US"/>
        </a:p>
      </dgm:t>
    </dgm:pt>
    <dgm:pt modelId="{9113EE71-2ED4-4DDB-9833-CD84E510C86D}" type="sibTrans" cxnId="{8B890834-8A78-4597-B6E0-5527481726F7}">
      <dgm:prSet/>
      <dgm:spPr/>
      <dgm:t>
        <a:bodyPr/>
        <a:lstStyle/>
        <a:p>
          <a:endParaRPr lang="en-US"/>
        </a:p>
      </dgm:t>
    </dgm:pt>
    <dgm:pt modelId="{75A6E7EA-5926-4FF1-9C3E-90DE54FCD640}" type="pres">
      <dgm:prSet presAssocID="{719A0992-B175-45F8-99A9-CDBBA0DD9B2A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76E6F373-BC42-4121-9C28-F8EAAA487B67}" type="pres">
      <dgm:prSet presAssocID="{90561072-3BE0-493D-A302-DA7E7820966B}" presName="Parent" presStyleLbl="node0" presStyleIdx="0" presStyleCnt="1">
        <dgm:presLayoutVars>
          <dgm:chMax val="6"/>
          <dgm:chPref val="6"/>
        </dgm:presLayoutVars>
      </dgm:prSet>
      <dgm:spPr/>
      <dgm:t>
        <a:bodyPr/>
        <a:lstStyle/>
        <a:p>
          <a:endParaRPr lang="en-US"/>
        </a:p>
      </dgm:t>
    </dgm:pt>
    <dgm:pt modelId="{99EF0FA0-44D5-44BE-A10F-29A6CCA84F7B}" type="pres">
      <dgm:prSet presAssocID="{9D8572E0-338D-4E85-9BC4-81151639CF13}" presName="Accent1" presStyleCnt="0"/>
      <dgm:spPr/>
    </dgm:pt>
    <dgm:pt modelId="{CB118C4B-876B-4939-BDB8-74B36F6EC29A}" type="pres">
      <dgm:prSet presAssocID="{9D8572E0-338D-4E85-9BC4-81151639CF13}" presName="Accent" presStyleLbl="bgShp" presStyleIdx="0" presStyleCnt="6"/>
      <dgm:spPr/>
    </dgm:pt>
    <dgm:pt modelId="{B08ADE7C-F4ED-4ABD-9679-7E4A73F7C4D8}" type="pres">
      <dgm:prSet presAssocID="{9D8572E0-338D-4E85-9BC4-81151639CF13}" presName="Child1" presStyleLbl="node1" presStyleIdx="0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99C8C28-4A66-4DA0-B57B-3ADD1A8B178F}" type="pres">
      <dgm:prSet presAssocID="{FE6B620A-25D4-419E-B6C5-5C19E3785762}" presName="Accent2" presStyleCnt="0"/>
      <dgm:spPr/>
    </dgm:pt>
    <dgm:pt modelId="{22ECD2C4-F64B-40E0-B4F1-98FEE1B9E5B5}" type="pres">
      <dgm:prSet presAssocID="{FE6B620A-25D4-419E-B6C5-5C19E3785762}" presName="Accent" presStyleLbl="bgShp" presStyleIdx="1" presStyleCnt="6"/>
      <dgm:spPr/>
    </dgm:pt>
    <dgm:pt modelId="{F8D9C791-65E6-4187-9E6E-B935551251CF}" type="pres">
      <dgm:prSet presAssocID="{FE6B620A-25D4-419E-B6C5-5C19E3785762}" presName="Child2" presStyleLbl="node1" presStyleIdx="1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691CAAC-CDED-4437-8EE2-6EFF3FD174DD}" type="pres">
      <dgm:prSet presAssocID="{DA5E2EDA-3578-4E1F-B788-9219904D57A5}" presName="Accent3" presStyleCnt="0"/>
      <dgm:spPr/>
    </dgm:pt>
    <dgm:pt modelId="{17587BC5-59E7-45E3-AD70-5223757994C9}" type="pres">
      <dgm:prSet presAssocID="{DA5E2EDA-3578-4E1F-B788-9219904D57A5}" presName="Accent" presStyleLbl="bgShp" presStyleIdx="2" presStyleCnt="6"/>
      <dgm:spPr/>
    </dgm:pt>
    <dgm:pt modelId="{265340E1-B915-4352-96CA-F1825C6F8CE7}" type="pres">
      <dgm:prSet presAssocID="{DA5E2EDA-3578-4E1F-B788-9219904D57A5}" presName="Child3" presStyleLbl="node1" presStyleIdx="2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6FF9E79-CFE9-4AEF-8135-7C3A23317F78}" type="pres">
      <dgm:prSet presAssocID="{28530719-7F48-4624-B203-35222D207101}" presName="Accent4" presStyleCnt="0"/>
      <dgm:spPr/>
    </dgm:pt>
    <dgm:pt modelId="{D22124CF-BFB3-4CED-87F6-4FB8A6D0C134}" type="pres">
      <dgm:prSet presAssocID="{28530719-7F48-4624-B203-35222D207101}" presName="Accent" presStyleLbl="bgShp" presStyleIdx="3" presStyleCnt="6"/>
      <dgm:spPr/>
    </dgm:pt>
    <dgm:pt modelId="{82848C5E-712A-4CAE-91D9-6A3B4E867A13}" type="pres">
      <dgm:prSet presAssocID="{28530719-7F48-4624-B203-35222D207101}" presName="Child4" presStyleLbl="node1" presStyleIdx="3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FC71083-1AA7-4C73-AAFF-17432B8AE05C}" type="pres">
      <dgm:prSet presAssocID="{992F65C2-1077-4C2D-A2C8-1A909B6A4974}" presName="Accent5" presStyleCnt="0"/>
      <dgm:spPr/>
    </dgm:pt>
    <dgm:pt modelId="{0BC2C2A4-F9D2-4921-830B-79C8FC6F7C0F}" type="pres">
      <dgm:prSet presAssocID="{992F65C2-1077-4C2D-A2C8-1A909B6A4974}" presName="Accent" presStyleLbl="bgShp" presStyleIdx="4" presStyleCnt="6"/>
      <dgm:spPr/>
    </dgm:pt>
    <dgm:pt modelId="{B8DC391F-2121-4F84-BEC7-1292B7F2E875}" type="pres">
      <dgm:prSet presAssocID="{992F65C2-1077-4C2D-A2C8-1A909B6A4974}" presName="Child5" presStyleLbl="node1" presStyleIdx="4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56C21E6-0A7C-4B1F-BF03-FFC7C008D883}" type="pres">
      <dgm:prSet presAssocID="{CE89C145-96F0-4DA0-96FE-90570DE2CA13}" presName="Accent6" presStyleCnt="0"/>
      <dgm:spPr/>
    </dgm:pt>
    <dgm:pt modelId="{9FC2261C-4C30-44C8-A5E3-0F207309F196}" type="pres">
      <dgm:prSet presAssocID="{CE89C145-96F0-4DA0-96FE-90570DE2CA13}" presName="Accent" presStyleLbl="bgShp" presStyleIdx="5" presStyleCnt="6"/>
      <dgm:spPr/>
    </dgm:pt>
    <dgm:pt modelId="{EE428689-01AD-46E2-B540-4E507ABB1A31}" type="pres">
      <dgm:prSet presAssocID="{CE89C145-96F0-4DA0-96FE-90570DE2CA13}" presName="Child6" presStyleLbl="node1" presStyleIdx="5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0FB8AD0-5699-4BD9-8D28-D6B3FCF1BA80}" type="presOf" srcId="{FE6B620A-25D4-419E-B6C5-5C19E3785762}" destId="{F8D9C791-65E6-4187-9E6E-B935551251CF}" srcOrd="0" destOrd="0" presId="urn:microsoft.com/office/officeart/2011/layout/HexagonRadial"/>
    <dgm:cxn modelId="{91ABCCC7-BBE4-48BA-AD64-EF2A0AD023D6}" srcId="{90561072-3BE0-493D-A302-DA7E7820966B}" destId="{992F65C2-1077-4C2D-A2C8-1A909B6A4974}" srcOrd="4" destOrd="0" parTransId="{8FC5F1EE-03E2-4840-85C7-F7BB563FE674}" sibTransId="{7CCA57B5-137E-4902-8207-70C4C19097EA}"/>
    <dgm:cxn modelId="{86B48FA8-D23B-4275-BB7F-297C7AEF7EDC}" type="presOf" srcId="{992F65C2-1077-4C2D-A2C8-1A909B6A4974}" destId="{B8DC391F-2121-4F84-BEC7-1292B7F2E875}" srcOrd="0" destOrd="0" presId="urn:microsoft.com/office/officeart/2011/layout/HexagonRadial"/>
    <dgm:cxn modelId="{D5E53A88-45D0-4F05-B293-8F7FCB29E6D8}" type="presOf" srcId="{CE89C145-96F0-4DA0-96FE-90570DE2CA13}" destId="{EE428689-01AD-46E2-B540-4E507ABB1A31}" srcOrd="0" destOrd="0" presId="urn:microsoft.com/office/officeart/2011/layout/HexagonRadial"/>
    <dgm:cxn modelId="{73465501-B18A-4A69-BFBD-F750976EA5BE}" srcId="{719A0992-B175-45F8-99A9-CDBBA0DD9B2A}" destId="{90561072-3BE0-493D-A302-DA7E7820966B}" srcOrd="0" destOrd="0" parTransId="{8F43D7E1-52AC-4C9F-BF4B-E73D5A748BAE}" sibTransId="{C5131775-BE19-4696-ADAD-E93903B78025}"/>
    <dgm:cxn modelId="{8192BE94-10AB-4506-897E-DEFA44F2A662}" srcId="{90561072-3BE0-493D-A302-DA7E7820966B}" destId="{28530719-7F48-4624-B203-35222D207101}" srcOrd="3" destOrd="0" parTransId="{F9E76B15-D61E-4010-89DD-2B510682F458}" sibTransId="{BB33B780-3262-4091-95C8-7DBF2FE86C49}"/>
    <dgm:cxn modelId="{FCA8699C-B17F-491A-865E-E68386D27103}" type="presOf" srcId="{28530719-7F48-4624-B203-35222D207101}" destId="{82848C5E-712A-4CAE-91D9-6A3B4E867A13}" srcOrd="0" destOrd="0" presId="urn:microsoft.com/office/officeart/2011/layout/HexagonRadial"/>
    <dgm:cxn modelId="{A574C976-D11E-4AA1-BDD4-2B912B93FCB0}" srcId="{90561072-3BE0-493D-A302-DA7E7820966B}" destId="{DA5E2EDA-3578-4E1F-B788-9219904D57A5}" srcOrd="2" destOrd="0" parTransId="{6B78B499-63E6-4CE2-A999-702A055405EF}" sibTransId="{AA7A1163-AF77-4FE3-AA3F-113781998FD4}"/>
    <dgm:cxn modelId="{55D140D6-34CB-46FD-A3CA-EC56EFAF94E1}" type="presOf" srcId="{9D8572E0-338D-4E85-9BC4-81151639CF13}" destId="{B08ADE7C-F4ED-4ABD-9679-7E4A73F7C4D8}" srcOrd="0" destOrd="0" presId="urn:microsoft.com/office/officeart/2011/layout/HexagonRadial"/>
    <dgm:cxn modelId="{EF9D8F34-C657-40E2-9CBA-8DEF18145F63}" type="presOf" srcId="{DA5E2EDA-3578-4E1F-B788-9219904D57A5}" destId="{265340E1-B915-4352-96CA-F1825C6F8CE7}" srcOrd="0" destOrd="0" presId="urn:microsoft.com/office/officeart/2011/layout/HexagonRadial"/>
    <dgm:cxn modelId="{0976B6D1-986A-46B1-A933-58C5357712D4}" type="presOf" srcId="{719A0992-B175-45F8-99A9-CDBBA0DD9B2A}" destId="{75A6E7EA-5926-4FF1-9C3E-90DE54FCD640}" srcOrd="0" destOrd="0" presId="urn:microsoft.com/office/officeart/2011/layout/HexagonRadial"/>
    <dgm:cxn modelId="{8B890834-8A78-4597-B6E0-5527481726F7}" srcId="{90561072-3BE0-493D-A302-DA7E7820966B}" destId="{CE89C145-96F0-4DA0-96FE-90570DE2CA13}" srcOrd="5" destOrd="0" parTransId="{4F547EC2-D451-4BAA-B0F7-504939C3210C}" sibTransId="{9113EE71-2ED4-4DDB-9833-CD84E510C86D}"/>
    <dgm:cxn modelId="{B9F44720-5859-49DB-B223-3EBC186259DC}" srcId="{90561072-3BE0-493D-A302-DA7E7820966B}" destId="{9D8572E0-338D-4E85-9BC4-81151639CF13}" srcOrd="0" destOrd="0" parTransId="{8D9E61B7-CD46-4E47-A4BA-0096AFBD5060}" sibTransId="{1F9E3AAB-D66B-4EA3-B2E8-DE645F0D08F4}"/>
    <dgm:cxn modelId="{022926B1-B512-4289-A791-5DE8A5A645C3}" srcId="{90561072-3BE0-493D-A302-DA7E7820966B}" destId="{FE6B620A-25D4-419E-B6C5-5C19E3785762}" srcOrd="1" destOrd="0" parTransId="{CFDF1DC2-D190-47C2-AF8B-AD1D5B05E3F4}" sibTransId="{FB6E7BA5-AE60-48A3-AB2B-8A3409E1063F}"/>
    <dgm:cxn modelId="{50A625AE-32FF-4547-9907-02F6EED20BC3}" type="presOf" srcId="{90561072-3BE0-493D-A302-DA7E7820966B}" destId="{76E6F373-BC42-4121-9C28-F8EAAA487B67}" srcOrd="0" destOrd="0" presId="urn:microsoft.com/office/officeart/2011/layout/HexagonRadial"/>
    <dgm:cxn modelId="{01C35FCE-E355-4E5D-B37A-CEAFCD1D75E3}" type="presParOf" srcId="{75A6E7EA-5926-4FF1-9C3E-90DE54FCD640}" destId="{76E6F373-BC42-4121-9C28-F8EAAA487B67}" srcOrd="0" destOrd="0" presId="urn:microsoft.com/office/officeart/2011/layout/HexagonRadial"/>
    <dgm:cxn modelId="{7DE33B73-5D7F-4041-B47C-F180432054EB}" type="presParOf" srcId="{75A6E7EA-5926-4FF1-9C3E-90DE54FCD640}" destId="{99EF0FA0-44D5-44BE-A10F-29A6CCA84F7B}" srcOrd="1" destOrd="0" presId="urn:microsoft.com/office/officeart/2011/layout/HexagonRadial"/>
    <dgm:cxn modelId="{6C24FBFE-3BCA-4878-B3E3-6DA4E231D615}" type="presParOf" srcId="{99EF0FA0-44D5-44BE-A10F-29A6CCA84F7B}" destId="{CB118C4B-876B-4939-BDB8-74B36F6EC29A}" srcOrd="0" destOrd="0" presId="urn:microsoft.com/office/officeart/2011/layout/HexagonRadial"/>
    <dgm:cxn modelId="{2ECC2296-E573-493F-AA07-BD24A7914933}" type="presParOf" srcId="{75A6E7EA-5926-4FF1-9C3E-90DE54FCD640}" destId="{B08ADE7C-F4ED-4ABD-9679-7E4A73F7C4D8}" srcOrd="2" destOrd="0" presId="urn:microsoft.com/office/officeart/2011/layout/HexagonRadial"/>
    <dgm:cxn modelId="{146B7B3E-0ACF-4BB4-8F3F-9A5175DFF8B0}" type="presParOf" srcId="{75A6E7EA-5926-4FF1-9C3E-90DE54FCD640}" destId="{699C8C28-4A66-4DA0-B57B-3ADD1A8B178F}" srcOrd="3" destOrd="0" presId="urn:microsoft.com/office/officeart/2011/layout/HexagonRadial"/>
    <dgm:cxn modelId="{F1DCC2EF-E3C3-48BB-9876-5407E0A73FAB}" type="presParOf" srcId="{699C8C28-4A66-4DA0-B57B-3ADD1A8B178F}" destId="{22ECD2C4-F64B-40E0-B4F1-98FEE1B9E5B5}" srcOrd="0" destOrd="0" presId="urn:microsoft.com/office/officeart/2011/layout/HexagonRadial"/>
    <dgm:cxn modelId="{E18E3103-B52A-4264-BF90-7CE854E48481}" type="presParOf" srcId="{75A6E7EA-5926-4FF1-9C3E-90DE54FCD640}" destId="{F8D9C791-65E6-4187-9E6E-B935551251CF}" srcOrd="4" destOrd="0" presId="urn:microsoft.com/office/officeart/2011/layout/HexagonRadial"/>
    <dgm:cxn modelId="{429B70E7-0863-4C6D-9319-5EBE586C6479}" type="presParOf" srcId="{75A6E7EA-5926-4FF1-9C3E-90DE54FCD640}" destId="{2691CAAC-CDED-4437-8EE2-6EFF3FD174DD}" srcOrd="5" destOrd="0" presId="urn:microsoft.com/office/officeart/2011/layout/HexagonRadial"/>
    <dgm:cxn modelId="{5878B26A-735C-44CD-BC65-528BE3AF6314}" type="presParOf" srcId="{2691CAAC-CDED-4437-8EE2-6EFF3FD174DD}" destId="{17587BC5-59E7-45E3-AD70-5223757994C9}" srcOrd="0" destOrd="0" presId="urn:microsoft.com/office/officeart/2011/layout/HexagonRadial"/>
    <dgm:cxn modelId="{32522DFD-AB04-4DDB-9FCE-07FD40E71D03}" type="presParOf" srcId="{75A6E7EA-5926-4FF1-9C3E-90DE54FCD640}" destId="{265340E1-B915-4352-96CA-F1825C6F8CE7}" srcOrd="6" destOrd="0" presId="urn:microsoft.com/office/officeart/2011/layout/HexagonRadial"/>
    <dgm:cxn modelId="{26851C88-2A38-4EE8-865D-841B3BCEA03B}" type="presParOf" srcId="{75A6E7EA-5926-4FF1-9C3E-90DE54FCD640}" destId="{06FF9E79-CFE9-4AEF-8135-7C3A23317F78}" srcOrd="7" destOrd="0" presId="urn:microsoft.com/office/officeart/2011/layout/HexagonRadial"/>
    <dgm:cxn modelId="{D6E0EBCA-DA5C-4EDE-A98D-949A339F58F3}" type="presParOf" srcId="{06FF9E79-CFE9-4AEF-8135-7C3A23317F78}" destId="{D22124CF-BFB3-4CED-87F6-4FB8A6D0C134}" srcOrd="0" destOrd="0" presId="urn:microsoft.com/office/officeart/2011/layout/HexagonRadial"/>
    <dgm:cxn modelId="{2A2203EA-DBD6-45F3-99F4-618494FE76C2}" type="presParOf" srcId="{75A6E7EA-5926-4FF1-9C3E-90DE54FCD640}" destId="{82848C5E-712A-4CAE-91D9-6A3B4E867A13}" srcOrd="8" destOrd="0" presId="urn:microsoft.com/office/officeart/2011/layout/HexagonRadial"/>
    <dgm:cxn modelId="{443AEE7B-F6E2-40BE-BF31-DA638E1F7786}" type="presParOf" srcId="{75A6E7EA-5926-4FF1-9C3E-90DE54FCD640}" destId="{BFC71083-1AA7-4C73-AAFF-17432B8AE05C}" srcOrd="9" destOrd="0" presId="urn:microsoft.com/office/officeart/2011/layout/HexagonRadial"/>
    <dgm:cxn modelId="{3D966751-9AC8-4C47-B612-EB9AF28EB6C9}" type="presParOf" srcId="{BFC71083-1AA7-4C73-AAFF-17432B8AE05C}" destId="{0BC2C2A4-F9D2-4921-830B-79C8FC6F7C0F}" srcOrd="0" destOrd="0" presId="urn:microsoft.com/office/officeart/2011/layout/HexagonRadial"/>
    <dgm:cxn modelId="{3D6D823B-7665-4EE1-B092-421CD6B81ABA}" type="presParOf" srcId="{75A6E7EA-5926-4FF1-9C3E-90DE54FCD640}" destId="{B8DC391F-2121-4F84-BEC7-1292B7F2E875}" srcOrd="10" destOrd="0" presId="urn:microsoft.com/office/officeart/2011/layout/HexagonRadial"/>
    <dgm:cxn modelId="{953BE5EB-DB83-48F1-9C2A-C3AD325D304A}" type="presParOf" srcId="{75A6E7EA-5926-4FF1-9C3E-90DE54FCD640}" destId="{E56C21E6-0A7C-4B1F-BF03-FFC7C008D883}" srcOrd="11" destOrd="0" presId="urn:microsoft.com/office/officeart/2011/layout/HexagonRadial"/>
    <dgm:cxn modelId="{A0F9DA9C-F21C-47A5-A6AA-8D7DEEFDE652}" type="presParOf" srcId="{E56C21E6-0A7C-4B1F-BF03-FFC7C008D883}" destId="{9FC2261C-4C30-44C8-A5E3-0F207309F196}" srcOrd="0" destOrd="0" presId="urn:microsoft.com/office/officeart/2011/layout/HexagonRadial"/>
    <dgm:cxn modelId="{7F9CFF26-A021-4B8E-A87E-0FEACAD6B1A6}" type="presParOf" srcId="{75A6E7EA-5926-4FF1-9C3E-90DE54FCD640}" destId="{EE428689-01AD-46E2-B540-4E507ABB1A31}" srcOrd="12" destOrd="0" presId="urn:microsoft.com/office/officeart/2011/layout/HexagonRadial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2682EC1-D2D7-41F0-BC7F-E8F91BB60E22}">
      <dsp:nvSpPr>
        <dsp:cNvPr id="0" name=""/>
        <dsp:cNvSpPr/>
      </dsp:nvSpPr>
      <dsp:spPr>
        <a:xfrm>
          <a:off x="3952132" y="2054003"/>
          <a:ext cx="2610727" cy="2258385"/>
        </a:xfrm>
        <a:prstGeom prst="hexagon">
          <a:avLst>
            <a:gd name="adj" fmla="val 28570"/>
            <a:gd name="vf" fmla="val 11547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Local Housing Strategy</a:t>
          </a:r>
          <a:endParaRPr lang="en-US" sz="1600" kern="1200" dirty="0"/>
        </a:p>
      </dsp:txBody>
      <dsp:txXfrm>
        <a:off x="4384766" y="2428249"/>
        <a:ext cx="1745459" cy="1509893"/>
      </dsp:txXfrm>
    </dsp:sp>
    <dsp:sp modelId="{19996EAD-192B-4879-9679-B8A6D456605A}">
      <dsp:nvSpPr>
        <dsp:cNvPr id="0" name=""/>
        <dsp:cNvSpPr/>
      </dsp:nvSpPr>
      <dsp:spPr>
        <a:xfrm>
          <a:off x="5586950" y="973518"/>
          <a:ext cx="985019" cy="848724"/>
        </a:xfrm>
        <a:prstGeom prst="hexagon">
          <a:avLst>
            <a:gd name="adj" fmla="val 28900"/>
            <a:gd name="vf" fmla="val 115470"/>
          </a:avLst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ABCCEAC-DA66-4692-A567-1015B5E4C712}">
      <dsp:nvSpPr>
        <dsp:cNvPr id="0" name=""/>
        <dsp:cNvSpPr/>
      </dsp:nvSpPr>
      <dsp:spPr>
        <a:xfrm>
          <a:off x="4192618" y="0"/>
          <a:ext cx="2139472" cy="1850895"/>
        </a:xfrm>
        <a:prstGeom prst="hexagon">
          <a:avLst>
            <a:gd name="adj" fmla="val 28570"/>
            <a:gd name="vf" fmla="val 11547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smtClean="0"/>
            <a:t>Sets out commitment to revise policies in line with national changes</a:t>
          </a:r>
          <a:endParaRPr lang="en-US" sz="1500" kern="1200" dirty="0"/>
        </a:p>
      </dsp:txBody>
      <dsp:txXfrm>
        <a:off x="4547174" y="306733"/>
        <a:ext cx="1430360" cy="1237429"/>
      </dsp:txXfrm>
    </dsp:sp>
    <dsp:sp modelId="{441E59D3-88B4-4F5B-8685-E7EEB62ACE34}">
      <dsp:nvSpPr>
        <dsp:cNvPr id="0" name=""/>
        <dsp:cNvSpPr/>
      </dsp:nvSpPr>
      <dsp:spPr>
        <a:xfrm>
          <a:off x="6736544" y="2560182"/>
          <a:ext cx="985019" cy="848724"/>
        </a:xfrm>
        <a:prstGeom prst="hexagon">
          <a:avLst>
            <a:gd name="adj" fmla="val 28900"/>
            <a:gd name="vf" fmla="val 115470"/>
          </a:avLst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430EA8F-1998-45D9-B9A4-824CDE7CEAC0}">
      <dsp:nvSpPr>
        <dsp:cNvPr id="0" name=""/>
        <dsp:cNvSpPr/>
      </dsp:nvSpPr>
      <dsp:spPr>
        <a:xfrm>
          <a:off x="6154763" y="1138424"/>
          <a:ext cx="2139472" cy="1850895"/>
        </a:xfrm>
        <a:prstGeom prst="hexagon">
          <a:avLst>
            <a:gd name="adj" fmla="val 28570"/>
            <a:gd name="vf" fmla="val 11547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Sets out a commitment to joint working</a:t>
          </a:r>
          <a:endParaRPr lang="en-US" sz="1500" kern="1200" dirty="0"/>
        </a:p>
      </dsp:txBody>
      <dsp:txXfrm>
        <a:off x="6509319" y="1445157"/>
        <a:ext cx="1430360" cy="1237429"/>
      </dsp:txXfrm>
    </dsp:sp>
    <dsp:sp modelId="{6B2DDDB5-BB04-44F4-9583-EE773C5E54F9}">
      <dsp:nvSpPr>
        <dsp:cNvPr id="0" name=""/>
        <dsp:cNvSpPr/>
      </dsp:nvSpPr>
      <dsp:spPr>
        <a:xfrm>
          <a:off x="5937962" y="4351227"/>
          <a:ext cx="985019" cy="848724"/>
        </a:xfrm>
        <a:prstGeom prst="hexagon">
          <a:avLst>
            <a:gd name="adj" fmla="val 28900"/>
            <a:gd name="vf" fmla="val 115470"/>
          </a:avLst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92DBD70-42EB-4093-851A-8B3D124E93C1}">
      <dsp:nvSpPr>
        <dsp:cNvPr id="0" name=""/>
        <dsp:cNvSpPr/>
      </dsp:nvSpPr>
      <dsp:spPr>
        <a:xfrm>
          <a:off x="6154763" y="3376435"/>
          <a:ext cx="2139472" cy="1850895"/>
        </a:xfrm>
        <a:prstGeom prst="hexagon">
          <a:avLst>
            <a:gd name="adj" fmla="val 28570"/>
            <a:gd name="vf" fmla="val 11547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Housing Supply Target – how it will be delivered</a:t>
          </a:r>
          <a:endParaRPr lang="en-US" sz="1500" kern="1200" dirty="0"/>
        </a:p>
      </dsp:txBody>
      <dsp:txXfrm>
        <a:off x="6509319" y="3683168"/>
        <a:ext cx="1430360" cy="1237429"/>
      </dsp:txXfrm>
    </dsp:sp>
    <dsp:sp modelId="{D94D6043-0DF0-4E65-BF2D-A3B3F1C380A5}">
      <dsp:nvSpPr>
        <dsp:cNvPr id="0" name=""/>
        <dsp:cNvSpPr/>
      </dsp:nvSpPr>
      <dsp:spPr>
        <a:xfrm>
          <a:off x="3956991" y="4537144"/>
          <a:ext cx="985019" cy="848724"/>
        </a:xfrm>
        <a:prstGeom prst="hexagon">
          <a:avLst>
            <a:gd name="adj" fmla="val 28900"/>
            <a:gd name="vf" fmla="val 115470"/>
          </a:avLst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D4FC1FC-C6D9-491F-922A-837FF0A0E727}">
      <dsp:nvSpPr>
        <dsp:cNvPr id="0" name=""/>
        <dsp:cNvSpPr/>
      </dsp:nvSpPr>
      <dsp:spPr>
        <a:xfrm>
          <a:off x="4192618" y="4516133"/>
          <a:ext cx="2139472" cy="1850895"/>
        </a:xfrm>
        <a:prstGeom prst="hexagon">
          <a:avLst>
            <a:gd name="adj" fmla="val 28570"/>
            <a:gd name="vf" fmla="val 11547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Investment in Affordable Housing </a:t>
          </a:r>
          <a:endParaRPr lang="en-US" sz="1500" kern="1200" dirty="0"/>
        </a:p>
      </dsp:txBody>
      <dsp:txXfrm>
        <a:off x="4547174" y="4822866"/>
        <a:ext cx="1430360" cy="1237429"/>
      </dsp:txXfrm>
    </dsp:sp>
    <dsp:sp modelId="{7C1C3D43-7170-4B8F-B1BD-8F74F1D92CC3}">
      <dsp:nvSpPr>
        <dsp:cNvPr id="0" name=""/>
        <dsp:cNvSpPr/>
      </dsp:nvSpPr>
      <dsp:spPr>
        <a:xfrm>
          <a:off x="2788570" y="2951117"/>
          <a:ext cx="985019" cy="848724"/>
        </a:xfrm>
        <a:prstGeom prst="hexagon">
          <a:avLst>
            <a:gd name="adj" fmla="val 28900"/>
            <a:gd name="vf" fmla="val 115470"/>
          </a:avLst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D297A48-98F4-40ED-9BD1-611434A9F399}">
      <dsp:nvSpPr>
        <dsp:cNvPr id="0" name=""/>
        <dsp:cNvSpPr/>
      </dsp:nvSpPr>
      <dsp:spPr>
        <a:xfrm>
          <a:off x="2221364" y="3377708"/>
          <a:ext cx="2139472" cy="1850895"/>
        </a:xfrm>
        <a:prstGeom prst="hexagon">
          <a:avLst>
            <a:gd name="adj" fmla="val 28570"/>
            <a:gd name="vf" fmla="val 11547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Investment in Housing Support Services</a:t>
          </a:r>
          <a:endParaRPr lang="en-US" sz="1500" kern="1200" dirty="0"/>
        </a:p>
      </dsp:txBody>
      <dsp:txXfrm>
        <a:off x="2575920" y="3684441"/>
        <a:ext cx="1430360" cy="1237429"/>
      </dsp:txXfrm>
    </dsp:sp>
    <dsp:sp modelId="{CB7260F9-559C-46EE-9F24-892ED5D51320}">
      <dsp:nvSpPr>
        <dsp:cNvPr id="0" name=""/>
        <dsp:cNvSpPr/>
      </dsp:nvSpPr>
      <dsp:spPr>
        <a:xfrm>
          <a:off x="2221364" y="1135877"/>
          <a:ext cx="2139472" cy="1850895"/>
        </a:xfrm>
        <a:prstGeom prst="hexagon">
          <a:avLst>
            <a:gd name="adj" fmla="val 28570"/>
            <a:gd name="vf" fmla="val 11547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Identifies areas which require more research or data</a:t>
          </a:r>
          <a:endParaRPr lang="en-US" sz="1500" kern="1200" dirty="0"/>
        </a:p>
      </dsp:txBody>
      <dsp:txXfrm>
        <a:off x="2575920" y="1442610"/>
        <a:ext cx="1430360" cy="123742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6E6F373-BC42-4121-9C28-F8EAAA487B67}">
      <dsp:nvSpPr>
        <dsp:cNvPr id="0" name=""/>
        <dsp:cNvSpPr/>
      </dsp:nvSpPr>
      <dsp:spPr>
        <a:xfrm>
          <a:off x="4560192" y="2005052"/>
          <a:ext cx="2548508" cy="2204563"/>
        </a:xfrm>
        <a:prstGeom prst="hexagon">
          <a:avLst>
            <a:gd name="adj" fmla="val 28570"/>
            <a:gd name="vf" fmla="val 11547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LHS Prep</a:t>
          </a:r>
          <a:endParaRPr lang="en-US" sz="1800" kern="1200" dirty="0"/>
        </a:p>
      </dsp:txBody>
      <dsp:txXfrm>
        <a:off x="4982516" y="2370379"/>
        <a:ext cx="1703860" cy="1473909"/>
      </dsp:txXfrm>
    </dsp:sp>
    <dsp:sp modelId="{22ECD2C4-F64B-40E0-B4F1-98FEE1B9E5B5}">
      <dsp:nvSpPr>
        <dsp:cNvPr id="0" name=""/>
        <dsp:cNvSpPr/>
      </dsp:nvSpPr>
      <dsp:spPr>
        <a:xfrm>
          <a:off x="6156048" y="950317"/>
          <a:ext cx="961544" cy="828498"/>
        </a:xfrm>
        <a:prstGeom prst="hexagon">
          <a:avLst>
            <a:gd name="adj" fmla="val 28900"/>
            <a:gd name="vf" fmla="val 11547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08ADE7C-F4ED-4ABD-9679-7E4A73F7C4D8}">
      <dsp:nvSpPr>
        <dsp:cNvPr id="0" name=""/>
        <dsp:cNvSpPr/>
      </dsp:nvSpPr>
      <dsp:spPr>
        <a:xfrm>
          <a:off x="4794946" y="0"/>
          <a:ext cx="2088484" cy="1806784"/>
        </a:xfrm>
        <a:prstGeom prst="hexagon">
          <a:avLst>
            <a:gd name="adj" fmla="val 28570"/>
            <a:gd name="vf" fmla="val 115470"/>
          </a:avLst>
        </a:prstGeom>
        <a:solidFill>
          <a:srgbClr val="92D050"/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South East Scotland Housing Need and Demand Assessment</a:t>
          </a:r>
          <a:endParaRPr lang="en-US" sz="1600" kern="1200" dirty="0"/>
        </a:p>
      </dsp:txBody>
      <dsp:txXfrm>
        <a:off x="5141052" y="299423"/>
        <a:ext cx="1396272" cy="1207938"/>
      </dsp:txXfrm>
    </dsp:sp>
    <dsp:sp modelId="{17587BC5-59E7-45E3-AD70-5223757994C9}">
      <dsp:nvSpPr>
        <dsp:cNvPr id="0" name=""/>
        <dsp:cNvSpPr/>
      </dsp:nvSpPr>
      <dsp:spPr>
        <a:xfrm>
          <a:off x="7278245" y="2499168"/>
          <a:ext cx="961544" cy="828498"/>
        </a:xfrm>
        <a:prstGeom prst="hexagon">
          <a:avLst>
            <a:gd name="adj" fmla="val 28900"/>
            <a:gd name="vf" fmla="val 11547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8D9C791-65E6-4187-9E6E-B935551251CF}">
      <dsp:nvSpPr>
        <dsp:cNvPr id="0" name=""/>
        <dsp:cNvSpPr/>
      </dsp:nvSpPr>
      <dsp:spPr>
        <a:xfrm>
          <a:off x="6710329" y="1111293"/>
          <a:ext cx="2088484" cy="1806784"/>
        </a:xfrm>
        <a:prstGeom prst="hexagon">
          <a:avLst>
            <a:gd name="adj" fmla="val 28570"/>
            <a:gd name="vf" fmla="val 115470"/>
          </a:avLst>
        </a:prstGeom>
        <a:solidFill>
          <a:srgbClr val="FFC000"/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Housing Supply Target </a:t>
          </a:r>
          <a:endParaRPr lang="en-US" sz="1600" kern="1200" dirty="0"/>
        </a:p>
      </dsp:txBody>
      <dsp:txXfrm>
        <a:off x="7056435" y="1410716"/>
        <a:ext cx="1396272" cy="1207938"/>
      </dsp:txXfrm>
    </dsp:sp>
    <dsp:sp modelId="{D22124CF-BFB3-4CED-87F6-4FB8A6D0C134}">
      <dsp:nvSpPr>
        <dsp:cNvPr id="0" name=""/>
        <dsp:cNvSpPr/>
      </dsp:nvSpPr>
      <dsp:spPr>
        <a:xfrm>
          <a:off x="6498695" y="4247529"/>
          <a:ext cx="961544" cy="828498"/>
        </a:xfrm>
        <a:prstGeom prst="hexagon">
          <a:avLst>
            <a:gd name="adj" fmla="val 28900"/>
            <a:gd name="vf" fmla="val 11547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65340E1-B915-4352-96CA-F1825C6F8CE7}">
      <dsp:nvSpPr>
        <dsp:cNvPr id="0" name=""/>
        <dsp:cNvSpPr/>
      </dsp:nvSpPr>
      <dsp:spPr>
        <a:xfrm>
          <a:off x="6710329" y="3295968"/>
          <a:ext cx="2088484" cy="1806784"/>
        </a:xfrm>
        <a:prstGeom prst="hexagon">
          <a:avLst>
            <a:gd name="adj" fmla="val 28570"/>
            <a:gd name="vf" fmla="val 115470"/>
          </a:avLst>
        </a:prstGeom>
        <a:solidFill>
          <a:srgbClr val="FFC000"/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Joint Strategic Needs Assessment Specialist Provision </a:t>
          </a:r>
          <a:endParaRPr lang="en-US" sz="1600" kern="1200" dirty="0"/>
        </a:p>
      </dsp:txBody>
      <dsp:txXfrm>
        <a:off x="7056435" y="3595391"/>
        <a:ext cx="1396272" cy="1207938"/>
      </dsp:txXfrm>
    </dsp:sp>
    <dsp:sp modelId="{0BC2C2A4-F9D2-4921-830B-79C8FC6F7C0F}">
      <dsp:nvSpPr>
        <dsp:cNvPr id="0" name=""/>
        <dsp:cNvSpPr/>
      </dsp:nvSpPr>
      <dsp:spPr>
        <a:xfrm>
          <a:off x="4564934" y="4429015"/>
          <a:ext cx="961544" cy="828498"/>
        </a:xfrm>
        <a:prstGeom prst="hexagon">
          <a:avLst>
            <a:gd name="adj" fmla="val 28900"/>
            <a:gd name="vf" fmla="val 11547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2848C5E-712A-4CAE-91D9-6A3B4E867A13}">
      <dsp:nvSpPr>
        <dsp:cNvPr id="0" name=""/>
        <dsp:cNvSpPr/>
      </dsp:nvSpPr>
      <dsp:spPr>
        <a:xfrm>
          <a:off x="4794946" y="4408505"/>
          <a:ext cx="2088484" cy="1806784"/>
        </a:xfrm>
        <a:prstGeom prst="hexagon">
          <a:avLst>
            <a:gd name="adj" fmla="val 28570"/>
            <a:gd name="vf" fmla="val 115470"/>
          </a:avLst>
        </a:prstGeom>
        <a:solidFill>
          <a:srgbClr val="FFC000"/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Local Housing Systems Analysis</a:t>
          </a:r>
          <a:endParaRPr lang="en-US" sz="1600" kern="1200" dirty="0"/>
        </a:p>
      </dsp:txBody>
      <dsp:txXfrm>
        <a:off x="5141052" y="4707928"/>
        <a:ext cx="1396272" cy="1207938"/>
      </dsp:txXfrm>
    </dsp:sp>
    <dsp:sp modelId="{9FC2261C-4C30-44C8-A5E3-0F207309F196}">
      <dsp:nvSpPr>
        <dsp:cNvPr id="0" name=""/>
        <dsp:cNvSpPr/>
      </dsp:nvSpPr>
      <dsp:spPr>
        <a:xfrm>
          <a:off x="3424359" y="2880786"/>
          <a:ext cx="961544" cy="828498"/>
        </a:xfrm>
        <a:prstGeom prst="hexagon">
          <a:avLst>
            <a:gd name="adj" fmla="val 28900"/>
            <a:gd name="vf" fmla="val 11547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8DC391F-2121-4F84-BEC7-1292B7F2E875}">
      <dsp:nvSpPr>
        <dsp:cNvPr id="0" name=""/>
        <dsp:cNvSpPr/>
      </dsp:nvSpPr>
      <dsp:spPr>
        <a:xfrm>
          <a:off x="2870671" y="3297211"/>
          <a:ext cx="2088484" cy="1806784"/>
        </a:xfrm>
        <a:prstGeom prst="hexagon">
          <a:avLst>
            <a:gd name="adj" fmla="val 28570"/>
            <a:gd name="vf" fmla="val 115470"/>
          </a:avLst>
        </a:prstGeom>
        <a:solidFill>
          <a:srgbClr val="FFC000"/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Consultation &amp; Engagement </a:t>
          </a:r>
          <a:endParaRPr lang="en-US" sz="1600" kern="1200" dirty="0"/>
        </a:p>
      </dsp:txBody>
      <dsp:txXfrm>
        <a:off x="3216777" y="3596634"/>
        <a:ext cx="1396272" cy="1207938"/>
      </dsp:txXfrm>
    </dsp:sp>
    <dsp:sp modelId="{EE428689-01AD-46E2-B540-4E507ABB1A31}">
      <dsp:nvSpPr>
        <dsp:cNvPr id="0" name=""/>
        <dsp:cNvSpPr/>
      </dsp:nvSpPr>
      <dsp:spPr>
        <a:xfrm>
          <a:off x="2870671" y="1108807"/>
          <a:ext cx="2088484" cy="1806784"/>
        </a:xfrm>
        <a:prstGeom prst="hexagon">
          <a:avLst>
            <a:gd name="adj" fmla="val 28570"/>
            <a:gd name="vf" fmla="val 115470"/>
          </a:avLst>
        </a:prstGeom>
        <a:solidFill>
          <a:srgbClr val="FF0000"/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Draft LHS </a:t>
          </a:r>
          <a:endParaRPr lang="en-US" sz="1600" kern="1200" dirty="0"/>
        </a:p>
      </dsp:txBody>
      <dsp:txXfrm>
        <a:off x="3216777" y="1408230"/>
        <a:ext cx="1396272" cy="120793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6E6F373-BC42-4121-9C28-F8EAAA487B67}">
      <dsp:nvSpPr>
        <dsp:cNvPr id="0" name=""/>
        <dsp:cNvSpPr/>
      </dsp:nvSpPr>
      <dsp:spPr>
        <a:xfrm>
          <a:off x="4560192" y="2005052"/>
          <a:ext cx="2548508" cy="2204563"/>
        </a:xfrm>
        <a:prstGeom prst="hexagon">
          <a:avLst>
            <a:gd name="adj" fmla="val 28570"/>
            <a:gd name="vf" fmla="val 11547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LHS Prep</a:t>
          </a:r>
          <a:endParaRPr lang="en-US" sz="1800" kern="1200" dirty="0"/>
        </a:p>
      </dsp:txBody>
      <dsp:txXfrm>
        <a:off x="4982516" y="2370379"/>
        <a:ext cx="1703860" cy="1473909"/>
      </dsp:txXfrm>
    </dsp:sp>
    <dsp:sp modelId="{22ECD2C4-F64B-40E0-B4F1-98FEE1B9E5B5}">
      <dsp:nvSpPr>
        <dsp:cNvPr id="0" name=""/>
        <dsp:cNvSpPr/>
      </dsp:nvSpPr>
      <dsp:spPr>
        <a:xfrm>
          <a:off x="6156048" y="950317"/>
          <a:ext cx="961544" cy="828498"/>
        </a:xfrm>
        <a:prstGeom prst="hexagon">
          <a:avLst>
            <a:gd name="adj" fmla="val 28900"/>
            <a:gd name="vf" fmla="val 11547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08ADE7C-F4ED-4ABD-9679-7E4A73F7C4D8}">
      <dsp:nvSpPr>
        <dsp:cNvPr id="0" name=""/>
        <dsp:cNvSpPr/>
      </dsp:nvSpPr>
      <dsp:spPr>
        <a:xfrm>
          <a:off x="4794946" y="0"/>
          <a:ext cx="2088484" cy="1806784"/>
        </a:xfrm>
        <a:prstGeom prst="hexagon">
          <a:avLst>
            <a:gd name="adj" fmla="val 28570"/>
            <a:gd name="vf" fmla="val 115470"/>
          </a:avLst>
        </a:prstGeom>
        <a:solidFill>
          <a:srgbClr val="FFC000"/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South East Scotland Housing Need and Demand Assessment</a:t>
          </a:r>
          <a:endParaRPr lang="en-US" sz="1600" kern="1200" dirty="0"/>
        </a:p>
      </dsp:txBody>
      <dsp:txXfrm>
        <a:off x="5141052" y="299423"/>
        <a:ext cx="1396272" cy="1207938"/>
      </dsp:txXfrm>
    </dsp:sp>
    <dsp:sp modelId="{17587BC5-59E7-45E3-AD70-5223757994C9}">
      <dsp:nvSpPr>
        <dsp:cNvPr id="0" name=""/>
        <dsp:cNvSpPr/>
      </dsp:nvSpPr>
      <dsp:spPr>
        <a:xfrm>
          <a:off x="7278245" y="2499168"/>
          <a:ext cx="961544" cy="828498"/>
        </a:xfrm>
        <a:prstGeom prst="hexagon">
          <a:avLst>
            <a:gd name="adj" fmla="val 28900"/>
            <a:gd name="vf" fmla="val 11547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8D9C791-65E6-4187-9E6E-B935551251CF}">
      <dsp:nvSpPr>
        <dsp:cNvPr id="0" name=""/>
        <dsp:cNvSpPr/>
      </dsp:nvSpPr>
      <dsp:spPr>
        <a:xfrm>
          <a:off x="6710329" y="1111293"/>
          <a:ext cx="2088484" cy="1806784"/>
        </a:xfrm>
        <a:prstGeom prst="hexagon">
          <a:avLst>
            <a:gd name="adj" fmla="val 28570"/>
            <a:gd name="vf" fmla="val 115470"/>
          </a:avLst>
        </a:prstGeom>
        <a:solidFill>
          <a:schemeClr val="bg1"/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Housing Supply Target </a:t>
          </a:r>
          <a:endParaRPr lang="en-US" sz="1600" kern="1200" dirty="0"/>
        </a:p>
      </dsp:txBody>
      <dsp:txXfrm>
        <a:off x="7056435" y="1410716"/>
        <a:ext cx="1396272" cy="1207938"/>
      </dsp:txXfrm>
    </dsp:sp>
    <dsp:sp modelId="{D22124CF-BFB3-4CED-87F6-4FB8A6D0C134}">
      <dsp:nvSpPr>
        <dsp:cNvPr id="0" name=""/>
        <dsp:cNvSpPr/>
      </dsp:nvSpPr>
      <dsp:spPr>
        <a:xfrm>
          <a:off x="6498695" y="4247529"/>
          <a:ext cx="961544" cy="828498"/>
        </a:xfrm>
        <a:prstGeom prst="hexagon">
          <a:avLst>
            <a:gd name="adj" fmla="val 28900"/>
            <a:gd name="vf" fmla="val 11547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65340E1-B915-4352-96CA-F1825C6F8CE7}">
      <dsp:nvSpPr>
        <dsp:cNvPr id="0" name=""/>
        <dsp:cNvSpPr/>
      </dsp:nvSpPr>
      <dsp:spPr>
        <a:xfrm>
          <a:off x="6710329" y="3295968"/>
          <a:ext cx="2088484" cy="1806784"/>
        </a:xfrm>
        <a:prstGeom prst="hexagon">
          <a:avLst>
            <a:gd name="adj" fmla="val 28570"/>
            <a:gd name="vf" fmla="val 115470"/>
          </a:avLst>
        </a:prstGeom>
        <a:solidFill>
          <a:schemeClr val="bg1"/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Joint Strategic Needs Assessment Specialist Provision </a:t>
          </a:r>
          <a:endParaRPr lang="en-US" sz="1600" kern="1200" dirty="0"/>
        </a:p>
      </dsp:txBody>
      <dsp:txXfrm>
        <a:off x="7056435" y="3595391"/>
        <a:ext cx="1396272" cy="1207938"/>
      </dsp:txXfrm>
    </dsp:sp>
    <dsp:sp modelId="{0BC2C2A4-F9D2-4921-830B-79C8FC6F7C0F}">
      <dsp:nvSpPr>
        <dsp:cNvPr id="0" name=""/>
        <dsp:cNvSpPr/>
      </dsp:nvSpPr>
      <dsp:spPr>
        <a:xfrm>
          <a:off x="4564934" y="4429015"/>
          <a:ext cx="961544" cy="828498"/>
        </a:xfrm>
        <a:prstGeom prst="hexagon">
          <a:avLst>
            <a:gd name="adj" fmla="val 28900"/>
            <a:gd name="vf" fmla="val 11547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2848C5E-712A-4CAE-91D9-6A3B4E867A13}">
      <dsp:nvSpPr>
        <dsp:cNvPr id="0" name=""/>
        <dsp:cNvSpPr/>
      </dsp:nvSpPr>
      <dsp:spPr>
        <a:xfrm>
          <a:off x="4794946" y="4408505"/>
          <a:ext cx="2088484" cy="1806784"/>
        </a:xfrm>
        <a:prstGeom prst="hexagon">
          <a:avLst>
            <a:gd name="adj" fmla="val 28570"/>
            <a:gd name="vf" fmla="val 115470"/>
          </a:avLst>
        </a:prstGeom>
        <a:solidFill>
          <a:schemeClr val="bg1"/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Local Housing Systems Analysis</a:t>
          </a:r>
          <a:endParaRPr lang="en-US" sz="1600" kern="1200" dirty="0"/>
        </a:p>
      </dsp:txBody>
      <dsp:txXfrm>
        <a:off x="5141052" y="4707928"/>
        <a:ext cx="1396272" cy="1207938"/>
      </dsp:txXfrm>
    </dsp:sp>
    <dsp:sp modelId="{9FC2261C-4C30-44C8-A5E3-0F207309F196}">
      <dsp:nvSpPr>
        <dsp:cNvPr id="0" name=""/>
        <dsp:cNvSpPr/>
      </dsp:nvSpPr>
      <dsp:spPr>
        <a:xfrm>
          <a:off x="3424359" y="2880786"/>
          <a:ext cx="961544" cy="828498"/>
        </a:xfrm>
        <a:prstGeom prst="hexagon">
          <a:avLst>
            <a:gd name="adj" fmla="val 28900"/>
            <a:gd name="vf" fmla="val 11547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8DC391F-2121-4F84-BEC7-1292B7F2E875}">
      <dsp:nvSpPr>
        <dsp:cNvPr id="0" name=""/>
        <dsp:cNvSpPr/>
      </dsp:nvSpPr>
      <dsp:spPr>
        <a:xfrm>
          <a:off x="2870671" y="3297211"/>
          <a:ext cx="2088484" cy="1806784"/>
        </a:xfrm>
        <a:prstGeom prst="hexagon">
          <a:avLst>
            <a:gd name="adj" fmla="val 28570"/>
            <a:gd name="vf" fmla="val 115470"/>
          </a:avLst>
        </a:prstGeom>
        <a:solidFill>
          <a:schemeClr val="bg1"/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Consultation &amp; Engagement </a:t>
          </a:r>
          <a:endParaRPr lang="en-US" sz="1600" kern="1200" dirty="0"/>
        </a:p>
      </dsp:txBody>
      <dsp:txXfrm>
        <a:off x="3216777" y="3596634"/>
        <a:ext cx="1396272" cy="1207938"/>
      </dsp:txXfrm>
    </dsp:sp>
    <dsp:sp modelId="{EE428689-01AD-46E2-B540-4E507ABB1A31}">
      <dsp:nvSpPr>
        <dsp:cNvPr id="0" name=""/>
        <dsp:cNvSpPr/>
      </dsp:nvSpPr>
      <dsp:spPr>
        <a:xfrm>
          <a:off x="2870671" y="1108807"/>
          <a:ext cx="2088484" cy="1806784"/>
        </a:xfrm>
        <a:prstGeom prst="hexagon">
          <a:avLst>
            <a:gd name="adj" fmla="val 28570"/>
            <a:gd name="vf" fmla="val 11547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Draft LHS </a:t>
          </a:r>
          <a:endParaRPr lang="en-US" sz="1600" kern="1200" dirty="0"/>
        </a:p>
      </dsp:txBody>
      <dsp:txXfrm>
        <a:off x="3216777" y="1408230"/>
        <a:ext cx="1396272" cy="1207938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6E6F373-BC42-4121-9C28-F8EAAA487B67}">
      <dsp:nvSpPr>
        <dsp:cNvPr id="0" name=""/>
        <dsp:cNvSpPr/>
      </dsp:nvSpPr>
      <dsp:spPr>
        <a:xfrm>
          <a:off x="4560192" y="2005052"/>
          <a:ext cx="2548508" cy="2204563"/>
        </a:xfrm>
        <a:prstGeom prst="hexagon">
          <a:avLst>
            <a:gd name="adj" fmla="val 28570"/>
            <a:gd name="vf" fmla="val 11547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LHS Prep</a:t>
          </a:r>
          <a:endParaRPr lang="en-US" sz="1800" kern="1200" dirty="0"/>
        </a:p>
      </dsp:txBody>
      <dsp:txXfrm>
        <a:off x="4982516" y="2370379"/>
        <a:ext cx="1703860" cy="1473909"/>
      </dsp:txXfrm>
    </dsp:sp>
    <dsp:sp modelId="{22ECD2C4-F64B-40E0-B4F1-98FEE1B9E5B5}">
      <dsp:nvSpPr>
        <dsp:cNvPr id="0" name=""/>
        <dsp:cNvSpPr/>
      </dsp:nvSpPr>
      <dsp:spPr>
        <a:xfrm>
          <a:off x="6156048" y="950317"/>
          <a:ext cx="961544" cy="828498"/>
        </a:xfrm>
        <a:prstGeom prst="hexagon">
          <a:avLst>
            <a:gd name="adj" fmla="val 28900"/>
            <a:gd name="vf" fmla="val 11547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08ADE7C-F4ED-4ABD-9679-7E4A73F7C4D8}">
      <dsp:nvSpPr>
        <dsp:cNvPr id="0" name=""/>
        <dsp:cNvSpPr/>
      </dsp:nvSpPr>
      <dsp:spPr>
        <a:xfrm>
          <a:off x="4794946" y="0"/>
          <a:ext cx="2088484" cy="1806784"/>
        </a:xfrm>
        <a:prstGeom prst="hexagon">
          <a:avLst>
            <a:gd name="adj" fmla="val 28570"/>
            <a:gd name="vf" fmla="val 115470"/>
          </a:avLst>
        </a:prstGeom>
        <a:solidFill>
          <a:schemeClr val="bg1"/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South East Scotland Housing Need and Demand Assessment</a:t>
          </a:r>
          <a:endParaRPr lang="en-US" sz="1600" kern="1200" dirty="0"/>
        </a:p>
      </dsp:txBody>
      <dsp:txXfrm>
        <a:off x="5141052" y="299423"/>
        <a:ext cx="1396272" cy="1207938"/>
      </dsp:txXfrm>
    </dsp:sp>
    <dsp:sp modelId="{17587BC5-59E7-45E3-AD70-5223757994C9}">
      <dsp:nvSpPr>
        <dsp:cNvPr id="0" name=""/>
        <dsp:cNvSpPr/>
      </dsp:nvSpPr>
      <dsp:spPr>
        <a:xfrm>
          <a:off x="7278245" y="2499168"/>
          <a:ext cx="961544" cy="828498"/>
        </a:xfrm>
        <a:prstGeom prst="hexagon">
          <a:avLst>
            <a:gd name="adj" fmla="val 28900"/>
            <a:gd name="vf" fmla="val 11547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8D9C791-65E6-4187-9E6E-B935551251CF}">
      <dsp:nvSpPr>
        <dsp:cNvPr id="0" name=""/>
        <dsp:cNvSpPr/>
      </dsp:nvSpPr>
      <dsp:spPr>
        <a:xfrm>
          <a:off x="6710329" y="1111293"/>
          <a:ext cx="2088484" cy="1806784"/>
        </a:xfrm>
        <a:prstGeom prst="hexagon">
          <a:avLst>
            <a:gd name="adj" fmla="val 28570"/>
            <a:gd name="vf" fmla="val 115470"/>
          </a:avLst>
        </a:prstGeom>
        <a:solidFill>
          <a:srgbClr val="FFC000"/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Housing Supply Target </a:t>
          </a:r>
          <a:endParaRPr lang="en-US" sz="1600" kern="1200" dirty="0"/>
        </a:p>
      </dsp:txBody>
      <dsp:txXfrm>
        <a:off x="7056435" y="1410716"/>
        <a:ext cx="1396272" cy="1207938"/>
      </dsp:txXfrm>
    </dsp:sp>
    <dsp:sp modelId="{D22124CF-BFB3-4CED-87F6-4FB8A6D0C134}">
      <dsp:nvSpPr>
        <dsp:cNvPr id="0" name=""/>
        <dsp:cNvSpPr/>
      </dsp:nvSpPr>
      <dsp:spPr>
        <a:xfrm>
          <a:off x="6498695" y="4247529"/>
          <a:ext cx="961544" cy="828498"/>
        </a:xfrm>
        <a:prstGeom prst="hexagon">
          <a:avLst>
            <a:gd name="adj" fmla="val 28900"/>
            <a:gd name="vf" fmla="val 11547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65340E1-B915-4352-96CA-F1825C6F8CE7}">
      <dsp:nvSpPr>
        <dsp:cNvPr id="0" name=""/>
        <dsp:cNvSpPr/>
      </dsp:nvSpPr>
      <dsp:spPr>
        <a:xfrm>
          <a:off x="6710329" y="3295968"/>
          <a:ext cx="2088484" cy="1806784"/>
        </a:xfrm>
        <a:prstGeom prst="hexagon">
          <a:avLst>
            <a:gd name="adj" fmla="val 28570"/>
            <a:gd name="vf" fmla="val 115470"/>
          </a:avLst>
        </a:prstGeom>
        <a:solidFill>
          <a:schemeClr val="bg1"/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Joint Strategic Needs Assessment Specialist Provision </a:t>
          </a:r>
          <a:endParaRPr lang="en-US" sz="1600" kern="1200" dirty="0"/>
        </a:p>
      </dsp:txBody>
      <dsp:txXfrm>
        <a:off x="7056435" y="3595391"/>
        <a:ext cx="1396272" cy="1207938"/>
      </dsp:txXfrm>
    </dsp:sp>
    <dsp:sp modelId="{0BC2C2A4-F9D2-4921-830B-79C8FC6F7C0F}">
      <dsp:nvSpPr>
        <dsp:cNvPr id="0" name=""/>
        <dsp:cNvSpPr/>
      </dsp:nvSpPr>
      <dsp:spPr>
        <a:xfrm>
          <a:off x="4564934" y="4429015"/>
          <a:ext cx="961544" cy="828498"/>
        </a:xfrm>
        <a:prstGeom prst="hexagon">
          <a:avLst>
            <a:gd name="adj" fmla="val 28900"/>
            <a:gd name="vf" fmla="val 11547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2848C5E-712A-4CAE-91D9-6A3B4E867A13}">
      <dsp:nvSpPr>
        <dsp:cNvPr id="0" name=""/>
        <dsp:cNvSpPr/>
      </dsp:nvSpPr>
      <dsp:spPr>
        <a:xfrm>
          <a:off x="4794946" y="4408505"/>
          <a:ext cx="2088484" cy="1806784"/>
        </a:xfrm>
        <a:prstGeom prst="hexagon">
          <a:avLst>
            <a:gd name="adj" fmla="val 28570"/>
            <a:gd name="vf" fmla="val 115470"/>
          </a:avLst>
        </a:prstGeom>
        <a:solidFill>
          <a:schemeClr val="bg1"/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Local Housing Systems Analysis</a:t>
          </a:r>
          <a:endParaRPr lang="en-US" sz="1600" kern="1200" dirty="0"/>
        </a:p>
      </dsp:txBody>
      <dsp:txXfrm>
        <a:off x="5141052" y="4707928"/>
        <a:ext cx="1396272" cy="1207938"/>
      </dsp:txXfrm>
    </dsp:sp>
    <dsp:sp modelId="{9FC2261C-4C30-44C8-A5E3-0F207309F196}">
      <dsp:nvSpPr>
        <dsp:cNvPr id="0" name=""/>
        <dsp:cNvSpPr/>
      </dsp:nvSpPr>
      <dsp:spPr>
        <a:xfrm>
          <a:off x="3424359" y="2880786"/>
          <a:ext cx="961544" cy="828498"/>
        </a:xfrm>
        <a:prstGeom prst="hexagon">
          <a:avLst>
            <a:gd name="adj" fmla="val 28900"/>
            <a:gd name="vf" fmla="val 11547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8DC391F-2121-4F84-BEC7-1292B7F2E875}">
      <dsp:nvSpPr>
        <dsp:cNvPr id="0" name=""/>
        <dsp:cNvSpPr/>
      </dsp:nvSpPr>
      <dsp:spPr>
        <a:xfrm>
          <a:off x="2870671" y="3297211"/>
          <a:ext cx="2088484" cy="1806784"/>
        </a:xfrm>
        <a:prstGeom prst="hexagon">
          <a:avLst>
            <a:gd name="adj" fmla="val 28570"/>
            <a:gd name="vf" fmla="val 115470"/>
          </a:avLst>
        </a:prstGeom>
        <a:solidFill>
          <a:schemeClr val="bg1"/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Consultation &amp; Engagement </a:t>
          </a:r>
          <a:endParaRPr lang="en-US" sz="1600" kern="1200" dirty="0"/>
        </a:p>
      </dsp:txBody>
      <dsp:txXfrm>
        <a:off x="3216777" y="3596634"/>
        <a:ext cx="1396272" cy="1207938"/>
      </dsp:txXfrm>
    </dsp:sp>
    <dsp:sp modelId="{EE428689-01AD-46E2-B540-4E507ABB1A31}">
      <dsp:nvSpPr>
        <dsp:cNvPr id="0" name=""/>
        <dsp:cNvSpPr/>
      </dsp:nvSpPr>
      <dsp:spPr>
        <a:xfrm>
          <a:off x="2870671" y="1108807"/>
          <a:ext cx="2088484" cy="1806784"/>
        </a:xfrm>
        <a:prstGeom prst="hexagon">
          <a:avLst>
            <a:gd name="adj" fmla="val 28570"/>
            <a:gd name="vf" fmla="val 11547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Draft LHS </a:t>
          </a:r>
          <a:endParaRPr lang="en-US" sz="1600" kern="1200" dirty="0"/>
        </a:p>
      </dsp:txBody>
      <dsp:txXfrm>
        <a:off x="3216777" y="1408230"/>
        <a:ext cx="1396272" cy="1207938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6E6F373-BC42-4121-9C28-F8EAAA487B67}">
      <dsp:nvSpPr>
        <dsp:cNvPr id="0" name=""/>
        <dsp:cNvSpPr/>
      </dsp:nvSpPr>
      <dsp:spPr>
        <a:xfrm>
          <a:off x="4560192" y="2005052"/>
          <a:ext cx="2548508" cy="2204563"/>
        </a:xfrm>
        <a:prstGeom prst="hexagon">
          <a:avLst>
            <a:gd name="adj" fmla="val 28570"/>
            <a:gd name="vf" fmla="val 11547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LHS Prep</a:t>
          </a:r>
          <a:endParaRPr lang="en-US" sz="1800" kern="1200" dirty="0"/>
        </a:p>
      </dsp:txBody>
      <dsp:txXfrm>
        <a:off x="4982516" y="2370379"/>
        <a:ext cx="1703860" cy="1473909"/>
      </dsp:txXfrm>
    </dsp:sp>
    <dsp:sp modelId="{22ECD2C4-F64B-40E0-B4F1-98FEE1B9E5B5}">
      <dsp:nvSpPr>
        <dsp:cNvPr id="0" name=""/>
        <dsp:cNvSpPr/>
      </dsp:nvSpPr>
      <dsp:spPr>
        <a:xfrm>
          <a:off x="6156048" y="950317"/>
          <a:ext cx="961544" cy="828498"/>
        </a:xfrm>
        <a:prstGeom prst="hexagon">
          <a:avLst>
            <a:gd name="adj" fmla="val 28900"/>
            <a:gd name="vf" fmla="val 11547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08ADE7C-F4ED-4ABD-9679-7E4A73F7C4D8}">
      <dsp:nvSpPr>
        <dsp:cNvPr id="0" name=""/>
        <dsp:cNvSpPr/>
      </dsp:nvSpPr>
      <dsp:spPr>
        <a:xfrm>
          <a:off x="4794946" y="0"/>
          <a:ext cx="2088484" cy="1806784"/>
        </a:xfrm>
        <a:prstGeom prst="hexagon">
          <a:avLst>
            <a:gd name="adj" fmla="val 28570"/>
            <a:gd name="vf" fmla="val 115470"/>
          </a:avLst>
        </a:prstGeom>
        <a:solidFill>
          <a:schemeClr val="bg1"/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South East Scotland Housing Need and Demand Assessment</a:t>
          </a:r>
          <a:endParaRPr lang="en-US" sz="1600" kern="1200" dirty="0"/>
        </a:p>
      </dsp:txBody>
      <dsp:txXfrm>
        <a:off x="5141052" y="299423"/>
        <a:ext cx="1396272" cy="1207938"/>
      </dsp:txXfrm>
    </dsp:sp>
    <dsp:sp modelId="{17587BC5-59E7-45E3-AD70-5223757994C9}">
      <dsp:nvSpPr>
        <dsp:cNvPr id="0" name=""/>
        <dsp:cNvSpPr/>
      </dsp:nvSpPr>
      <dsp:spPr>
        <a:xfrm>
          <a:off x="7278245" y="2499168"/>
          <a:ext cx="961544" cy="828498"/>
        </a:xfrm>
        <a:prstGeom prst="hexagon">
          <a:avLst>
            <a:gd name="adj" fmla="val 28900"/>
            <a:gd name="vf" fmla="val 11547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8D9C791-65E6-4187-9E6E-B935551251CF}">
      <dsp:nvSpPr>
        <dsp:cNvPr id="0" name=""/>
        <dsp:cNvSpPr/>
      </dsp:nvSpPr>
      <dsp:spPr>
        <a:xfrm>
          <a:off x="6710329" y="1111293"/>
          <a:ext cx="2088484" cy="1806784"/>
        </a:xfrm>
        <a:prstGeom prst="hexagon">
          <a:avLst>
            <a:gd name="adj" fmla="val 28570"/>
            <a:gd name="vf" fmla="val 115470"/>
          </a:avLst>
        </a:prstGeom>
        <a:solidFill>
          <a:schemeClr val="bg1"/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Housing Supply Target </a:t>
          </a:r>
          <a:endParaRPr lang="en-US" sz="1600" kern="1200" dirty="0"/>
        </a:p>
      </dsp:txBody>
      <dsp:txXfrm>
        <a:off x="7056435" y="1410716"/>
        <a:ext cx="1396272" cy="1207938"/>
      </dsp:txXfrm>
    </dsp:sp>
    <dsp:sp modelId="{D22124CF-BFB3-4CED-87F6-4FB8A6D0C134}">
      <dsp:nvSpPr>
        <dsp:cNvPr id="0" name=""/>
        <dsp:cNvSpPr/>
      </dsp:nvSpPr>
      <dsp:spPr>
        <a:xfrm>
          <a:off x="6498695" y="4247529"/>
          <a:ext cx="961544" cy="828498"/>
        </a:xfrm>
        <a:prstGeom prst="hexagon">
          <a:avLst>
            <a:gd name="adj" fmla="val 28900"/>
            <a:gd name="vf" fmla="val 11547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65340E1-B915-4352-96CA-F1825C6F8CE7}">
      <dsp:nvSpPr>
        <dsp:cNvPr id="0" name=""/>
        <dsp:cNvSpPr/>
      </dsp:nvSpPr>
      <dsp:spPr>
        <a:xfrm>
          <a:off x="6710329" y="3295968"/>
          <a:ext cx="2088484" cy="1806784"/>
        </a:xfrm>
        <a:prstGeom prst="hexagon">
          <a:avLst>
            <a:gd name="adj" fmla="val 28570"/>
            <a:gd name="vf" fmla="val 115470"/>
          </a:avLst>
        </a:prstGeom>
        <a:solidFill>
          <a:srgbClr val="FFC000"/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Joint Strategic Needs Assessment Specialist Provision </a:t>
          </a:r>
          <a:endParaRPr lang="en-US" sz="1600" kern="1200" dirty="0"/>
        </a:p>
      </dsp:txBody>
      <dsp:txXfrm>
        <a:off x="7056435" y="3595391"/>
        <a:ext cx="1396272" cy="1207938"/>
      </dsp:txXfrm>
    </dsp:sp>
    <dsp:sp modelId="{0BC2C2A4-F9D2-4921-830B-79C8FC6F7C0F}">
      <dsp:nvSpPr>
        <dsp:cNvPr id="0" name=""/>
        <dsp:cNvSpPr/>
      </dsp:nvSpPr>
      <dsp:spPr>
        <a:xfrm>
          <a:off x="4564934" y="4429015"/>
          <a:ext cx="961544" cy="828498"/>
        </a:xfrm>
        <a:prstGeom prst="hexagon">
          <a:avLst>
            <a:gd name="adj" fmla="val 28900"/>
            <a:gd name="vf" fmla="val 11547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2848C5E-712A-4CAE-91D9-6A3B4E867A13}">
      <dsp:nvSpPr>
        <dsp:cNvPr id="0" name=""/>
        <dsp:cNvSpPr/>
      </dsp:nvSpPr>
      <dsp:spPr>
        <a:xfrm>
          <a:off x="4794946" y="4408505"/>
          <a:ext cx="2088484" cy="1806784"/>
        </a:xfrm>
        <a:prstGeom prst="hexagon">
          <a:avLst>
            <a:gd name="adj" fmla="val 28570"/>
            <a:gd name="vf" fmla="val 115470"/>
          </a:avLst>
        </a:prstGeom>
        <a:solidFill>
          <a:schemeClr val="bg1"/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Local Housing Systems Analysis</a:t>
          </a:r>
          <a:endParaRPr lang="en-US" sz="1600" kern="1200" dirty="0"/>
        </a:p>
      </dsp:txBody>
      <dsp:txXfrm>
        <a:off x="5141052" y="4707928"/>
        <a:ext cx="1396272" cy="1207938"/>
      </dsp:txXfrm>
    </dsp:sp>
    <dsp:sp modelId="{9FC2261C-4C30-44C8-A5E3-0F207309F196}">
      <dsp:nvSpPr>
        <dsp:cNvPr id="0" name=""/>
        <dsp:cNvSpPr/>
      </dsp:nvSpPr>
      <dsp:spPr>
        <a:xfrm>
          <a:off x="3424359" y="2880786"/>
          <a:ext cx="961544" cy="828498"/>
        </a:xfrm>
        <a:prstGeom prst="hexagon">
          <a:avLst>
            <a:gd name="adj" fmla="val 28900"/>
            <a:gd name="vf" fmla="val 11547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8DC391F-2121-4F84-BEC7-1292B7F2E875}">
      <dsp:nvSpPr>
        <dsp:cNvPr id="0" name=""/>
        <dsp:cNvSpPr/>
      </dsp:nvSpPr>
      <dsp:spPr>
        <a:xfrm>
          <a:off x="2870671" y="3297211"/>
          <a:ext cx="2088484" cy="1806784"/>
        </a:xfrm>
        <a:prstGeom prst="hexagon">
          <a:avLst>
            <a:gd name="adj" fmla="val 28570"/>
            <a:gd name="vf" fmla="val 115470"/>
          </a:avLst>
        </a:prstGeom>
        <a:solidFill>
          <a:schemeClr val="bg1"/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Consultation &amp; Engagement </a:t>
          </a:r>
          <a:endParaRPr lang="en-US" sz="1600" kern="1200" dirty="0"/>
        </a:p>
      </dsp:txBody>
      <dsp:txXfrm>
        <a:off x="3216777" y="3596634"/>
        <a:ext cx="1396272" cy="1207938"/>
      </dsp:txXfrm>
    </dsp:sp>
    <dsp:sp modelId="{EE428689-01AD-46E2-B540-4E507ABB1A31}">
      <dsp:nvSpPr>
        <dsp:cNvPr id="0" name=""/>
        <dsp:cNvSpPr/>
      </dsp:nvSpPr>
      <dsp:spPr>
        <a:xfrm>
          <a:off x="2870671" y="1108807"/>
          <a:ext cx="2088484" cy="1806784"/>
        </a:xfrm>
        <a:prstGeom prst="hexagon">
          <a:avLst>
            <a:gd name="adj" fmla="val 28570"/>
            <a:gd name="vf" fmla="val 11547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Draft LHS </a:t>
          </a:r>
          <a:endParaRPr lang="en-US" sz="1600" kern="1200" dirty="0"/>
        </a:p>
      </dsp:txBody>
      <dsp:txXfrm>
        <a:off x="3216777" y="1408230"/>
        <a:ext cx="1396272" cy="1207938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6E6F373-BC42-4121-9C28-F8EAAA487B67}">
      <dsp:nvSpPr>
        <dsp:cNvPr id="0" name=""/>
        <dsp:cNvSpPr/>
      </dsp:nvSpPr>
      <dsp:spPr>
        <a:xfrm>
          <a:off x="4560192" y="2005052"/>
          <a:ext cx="2548508" cy="2204563"/>
        </a:xfrm>
        <a:prstGeom prst="hexagon">
          <a:avLst>
            <a:gd name="adj" fmla="val 28570"/>
            <a:gd name="vf" fmla="val 11547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LHS Prep</a:t>
          </a:r>
          <a:endParaRPr lang="en-US" sz="1800" kern="1200" dirty="0"/>
        </a:p>
      </dsp:txBody>
      <dsp:txXfrm>
        <a:off x="4982516" y="2370379"/>
        <a:ext cx="1703860" cy="1473909"/>
      </dsp:txXfrm>
    </dsp:sp>
    <dsp:sp modelId="{22ECD2C4-F64B-40E0-B4F1-98FEE1B9E5B5}">
      <dsp:nvSpPr>
        <dsp:cNvPr id="0" name=""/>
        <dsp:cNvSpPr/>
      </dsp:nvSpPr>
      <dsp:spPr>
        <a:xfrm>
          <a:off x="6156048" y="950317"/>
          <a:ext cx="961544" cy="828498"/>
        </a:xfrm>
        <a:prstGeom prst="hexagon">
          <a:avLst>
            <a:gd name="adj" fmla="val 28900"/>
            <a:gd name="vf" fmla="val 11547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08ADE7C-F4ED-4ABD-9679-7E4A73F7C4D8}">
      <dsp:nvSpPr>
        <dsp:cNvPr id="0" name=""/>
        <dsp:cNvSpPr/>
      </dsp:nvSpPr>
      <dsp:spPr>
        <a:xfrm>
          <a:off x="4794946" y="0"/>
          <a:ext cx="2088484" cy="1806784"/>
        </a:xfrm>
        <a:prstGeom prst="hexagon">
          <a:avLst>
            <a:gd name="adj" fmla="val 28570"/>
            <a:gd name="vf" fmla="val 115470"/>
          </a:avLst>
        </a:prstGeom>
        <a:solidFill>
          <a:schemeClr val="bg1"/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South East Scotland Housing Need and Demand Assessment</a:t>
          </a:r>
          <a:endParaRPr lang="en-US" sz="1600" kern="1200" dirty="0"/>
        </a:p>
      </dsp:txBody>
      <dsp:txXfrm>
        <a:off x="5141052" y="299423"/>
        <a:ext cx="1396272" cy="1207938"/>
      </dsp:txXfrm>
    </dsp:sp>
    <dsp:sp modelId="{17587BC5-59E7-45E3-AD70-5223757994C9}">
      <dsp:nvSpPr>
        <dsp:cNvPr id="0" name=""/>
        <dsp:cNvSpPr/>
      </dsp:nvSpPr>
      <dsp:spPr>
        <a:xfrm>
          <a:off x="7278245" y="2499168"/>
          <a:ext cx="961544" cy="828498"/>
        </a:xfrm>
        <a:prstGeom prst="hexagon">
          <a:avLst>
            <a:gd name="adj" fmla="val 28900"/>
            <a:gd name="vf" fmla="val 11547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8D9C791-65E6-4187-9E6E-B935551251CF}">
      <dsp:nvSpPr>
        <dsp:cNvPr id="0" name=""/>
        <dsp:cNvSpPr/>
      </dsp:nvSpPr>
      <dsp:spPr>
        <a:xfrm>
          <a:off x="6710329" y="1111293"/>
          <a:ext cx="2088484" cy="1806784"/>
        </a:xfrm>
        <a:prstGeom prst="hexagon">
          <a:avLst>
            <a:gd name="adj" fmla="val 28570"/>
            <a:gd name="vf" fmla="val 115470"/>
          </a:avLst>
        </a:prstGeom>
        <a:solidFill>
          <a:schemeClr val="bg1"/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Housing Supply Target </a:t>
          </a:r>
          <a:endParaRPr lang="en-US" sz="1600" kern="1200" dirty="0"/>
        </a:p>
      </dsp:txBody>
      <dsp:txXfrm>
        <a:off x="7056435" y="1410716"/>
        <a:ext cx="1396272" cy="1207938"/>
      </dsp:txXfrm>
    </dsp:sp>
    <dsp:sp modelId="{D22124CF-BFB3-4CED-87F6-4FB8A6D0C134}">
      <dsp:nvSpPr>
        <dsp:cNvPr id="0" name=""/>
        <dsp:cNvSpPr/>
      </dsp:nvSpPr>
      <dsp:spPr>
        <a:xfrm>
          <a:off x="6498695" y="4247529"/>
          <a:ext cx="961544" cy="828498"/>
        </a:xfrm>
        <a:prstGeom prst="hexagon">
          <a:avLst>
            <a:gd name="adj" fmla="val 28900"/>
            <a:gd name="vf" fmla="val 11547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65340E1-B915-4352-96CA-F1825C6F8CE7}">
      <dsp:nvSpPr>
        <dsp:cNvPr id="0" name=""/>
        <dsp:cNvSpPr/>
      </dsp:nvSpPr>
      <dsp:spPr>
        <a:xfrm>
          <a:off x="6710329" y="3295968"/>
          <a:ext cx="2088484" cy="1806784"/>
        </a:xfrm>
        <a:prstGeom prst="hexagon">
          <a:avLst>
            <a:gd name="adj" fmla="val 28570"/>
            <a:gd name="vf" fmla="val 115470"/>
          </a:avLst>
        </a:prstGeom>
        <a:solidFill>
          <a:schemeClr val="bg1"/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Joint Strategic Needs Assessment Specialist Provision </a:t>
          </a:r>
          <a:endParaRPr lang="en-US" sz="1600" kern="1200" dirty="0"/>
        </a:p>
      </dsp:txBody>
      <dsp:txXfrm>
        <a:off x="7056435" y="3595391"/>
        <a:ext cx="1396272" cy="1207938"/>
      </dsp:txXfrm>
    </dsp:sp>
    <dsp:sp modelId="{0BC2C2A4-F9D2-4921-830B-79C8FC6F7C0F}">
      <dsp:nvSpPr>
        <dsp:cNvPr id="0" name=""/>
        <dsp:cNvSpPr/>
      </dsp:nvSpPr>
      <dsp:spPr>
        <a:xfrm>
          <a:off x="4564934" y="4429015"/>
          <a:ext cx="961544" cy="828498"/>
        </a:xfrm>
        <a:prstGeom prst="hexagon">
          <a:avLst>
            <a:gd name="adj" fmla="val 28900"/>
            <a:gd name="vf" fmla="val 11547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2848C5E-712A-4CAE-91D9-6A3B4E867A13}">
      <dsp:nvSpPr>
        <dsp:cNvPr id="0" name=""/>
        <dsp:cNvSpPr/>
      </dsp:nvSpPr>
      <dsp:spPr>
        <a:xfrm>
          <a:off x="4794946" y="4408505"/>
          <a:ext cx="2088484" cy="1806784"/>
        </a:xfrm>
        <a:prstGeom prst="hexagon">
          <a:avLst>
            <a:gd name="adj" fmla="val 28570"/>
            <a:gd name="vf" fmla="val 115470"/>
          </a:avLst>
        </a:prstGeom>
        <a:solidFill>
          <a:schemeClr val="bg1"/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Local Housing Systems Analysis</a:t>
          </a:r>
          <a:endParaRPr lang="en-US" sz="1600" kern="1200" dirty="0"/>
        </a:p>
      </dsp:txBody>
      <dsp:txXfrm>
        <a:off x="5141052" y="4707928"/>
        <a:ext cx="1396272" cy="1207938"/>
      </dsp:txXfrm>
    </dsp:sp>
    <dsp:sp modelId="{9FC2261C-4C30-44C8-A5E3-0F207309F196}">
      <dsp:nvSpPr>
        <dsp:cNvPr id="0" name=""/>
        <dsp:cNvSpPr/>
      </dsp:nvSpPr>
      <dsp:spPr>
        <a:xfrm>
          <a:off x="3424359" y="2880786"/>
          <a:ext cx="961544" cy="828498"/>
        </a:xfrm>
        <a:prstGeom prst="hexagon">
          <a:avLst>
            <a:gd name="adj" fmla="val 28900"/>
            <a:gd name="vf" fmla="val 11547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8DC391F-2121-4F84-BEC7-1292B7F2E875}">
      <dsp:nvSpPr>
        <dsp:cNvPr id="0" name=""/>
        <dsp:cNvSpPr/>
      </dsp:nvSpPr>
      <dsp:spPr>
        <a:xfrm>
          <a:off x="2870671" y="3297211"/>
          <a:ext cx="2088484" cy="1806784"/>
        </a:xfrm>
        <a:prstGeom prst="hexagon">
          <a:avLst>
            <a:gd name="adj" fmla="val 28570"/>
            <a:gd name="vf" fmla="val 115470"/>
          </a:avLst>
        </a:prstGeom>
        <a:solidFill>
          <a:srgbClr val="FFC000"/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Consultation &amp; Engagement </a:t>
          </a:r>
          <a:endParaRPr lang="en-US" sz="1600" kern="1200" dirty="0"/>
        </a:p>
      </dsp:txBody>
      <dsp:txXfrm>
        <a:off x="3216777" y="3596634"/>
        <a:ext cx="1396272" cy="1207938"/>
      </dsp:txXfrm>
    </dsp:sp>
    <dsp:sp modelId="{EE428689-01AD-46E2-B540-4E507ABB1A31}">
      <dsp:nvSpPr>
        <dsp:cNvPr id="0" name=""/>
        <dsp:cNvSpPr/>
      </dsp:nvSpPr>
      <dsp:spPr>
        <a:xfrm>
          <a:off x="2870671" y="1108807"/>
          <a:ext cx="2088484" cy="1806784"/>
        </a:xfrm>
        <a:prstGeom prst="hexagon">
          <a:avLst>
            <a:gd name="adj" fmla="val 28570"/>
            <a:gd name="vf" fmla="val 11547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Draft LHS </a:t>
          </a:r>
          <a:endParaRPr lang="en-US" sz="1600" kern="1200" dirty="0"/>
        </a:p>
      </dsp:txBody>
      <dsp:txXfrm>
        <a:off x="3216777" y="1408230"/>
        <a:ext cx="1396272" cy="120793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1/layout/HexagonRadial">
  <dgm:title val="Hexagon Radial"/>
  <dgm:desc val="Use to show a sequential process that relates to a central idea or theme. Limited to six Level 2 shapes. Works best with small amounts of text. Unused text does not appear, but remains available if you switch layouts."/>
  <dgm:catLst>
    <dgm:cat type="cycle" pri="8500"/>
    <dgm:cat type="officeonline" pri="9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  <dgm:pt modelId="15">
          <dgm:prSet phldr="1"/>
        </dgm:pt>
        <dgm:pt modelId="16">
          <dgm:prSet phldr="1"/>
        </dgm:pt>
      </dgm:ptLst>
      <dgm:cxnLst>
        <dgm:cxn modelId="40" srcId="0" destId="10" srcOrd="0" destOrd="0"/>
        <dgm:cxn modelId="50" srcId="10" destId="11" srcOrd="0" destOrd="0"/>
        <dgm:cxn modelId="60" srcId="10" destId="12" srcOrd="0" destOrd="0"/>
        <dgm:cxn modelId="70" srcId="10" destId="13" srcOrd="0" destOrd="0"/>
        <dgm:cxn modelId="80" srcId="10" destId="14" srcOrd="0" destOrd="0"/>
        <dgm:cxn modelId="90" srcId="10" destId="15" srcOrd="0" destOrd="0"/>
        <dgm:cxn modelId="100" srcId="10" destId="16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40" srcId="0" destId="10" srcOrd="0" destOrd="0"/>
        <dgm:cxn modelId="50" srcId="10" destId="11" srcOrd="0" destOrd="0"/>
        <dgm:cxn modelId="60" srcId="10" destId="12" srcOrd="0" destOrd="0"/>
        <dgm:cxn modelId="70" srcId="10" destId="13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  <dgm:pt modelId="15">
          <dgm:prSet phldr="1"/>
        </dgm:pt>
        <dgm:pt modelId="16">
          <dgm:prSet phldr="1"/>
        </dgm:pt>
      </dgm:ptLst>
      <dgm:cxnLst>
        <dgm:cxn modelId="40" srcId="0" destId="10" srcOrd="0" destOrd="0"/>
        <dgm:cxn modelId="50" srcId="10" destId="11" srcOrd="0" destOrd="0"/>
        <dgm:cxn modelId="60" srcId="10" destId="12" srcOrd="0" destOrd="0"/>
        <dgm:cxn modelId="70" srcId="10" destId="13" srcOrd="0" destOrd="0"/>
        <dgm:cxn modelId="80" srcId="10" destId="14" srcOrd="0" destOrd="0"/>
        <dgm:cxn modelId="90" srcId="10" destId="15" srcOrd="0" destOrd="0"/>
        <dgm:cxn modelId="100" srcId="10" destId="16" srcOrd="0" destOrd="0"/>
      </dgm:cxnLst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st="1 1" cnt="1 0" func="cnt" op="equ" val="0">
            <dgm:alg type="composite">
              <dgm:param type="ar" val="1.1561"/>
            </dgm:alg>
            <dgm:constrLst>
              <dgm:constr type="primFontSz" for="des" forName="Parent" val="65"/>
              <dgm:constr type="l" for="ch" forName="Parent" refType="w" fact="0"/>
              <dgm:constr type="t" for="ch" forName="Parent" refType="h" fact="0"/>
              <dgm:constr type="w" for="ch" forName="Parent" refType="w"/>
              <dgm:constr type="h" for="ch" forName="Parent" refType="h"/>
            </dgm:constrLst>
          </dgm:if>
          <dgm:if name="Name5" axis="ch ch" ptType="node node" st="1 1" cnt="1 0" func="cnt" op="lte" val="1">
            <dgm:alg type="composite">
              <dgm:param type="ar" val="1.36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l" for="ch" forName="Accent1" refType="w" fact="0.1685"/>
              <dgm:constr type="t" for="ch" forName="Accent1" refType="h" fact="0.2946"/>
              <dgm:constr type="w" for="ch" forName="Accent1" refType="w" fact="0.462"/>
              <dgm:constr type="h" for="ch" forName="Accent1" refType="h" fact="0.5472"/>
              <dgm:constr type="l" for="ch" forName="Parent" refType="w" fact="0"/>
              <dgm:constr type="t" for="ch" forName="Parent" refType="h" fact="0.2885"/>
              <dgm:constr type="w" for="ch" forName="Parent" refType="w" fact="0.6013"/>
              <dgm:constr type="h" for="ch" forName="Parent" refType="h" fact="0.7115"/>
              <dgm:constr type="l" for="ch" forName="Child1" refType="w" fact="0.5073"/>
              <dgm:constr type="t" for="ch" forName="Child1" refType="h" fact="0"/>
              <dgm:constr type="w" for="ch" forName="Child1" refType="w" fact="0.4927"/>
              <dgm:constr type="h" for="ch" forName="Child1" refType="h" fact="0.5831"/>
            </dgm:constrLst>
          </dgm:if>
          <dgm:if name="Name6" axis="ch ch" ptType="node node" st="1 1" cnt="1 0" func="cnt" op="equ" val="2">
            <dgm:alg type="composite">
              <dgm:param type="ar" val="1.0619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2" refType="primFontSz" refFor="des" refForName="Child1" op="equ"/>
              <dgm:constr type="l" for="ch" forName="Accent2" refType="w" fact="0.6413"/>
              <dgm:constr type="t" for="ch" forName="Accent2" refType="h" fact="0.3477"/>
              <dgm:constr type="w" for="ch" forName="Accent2" refType="w" fact="0.2269"/>
              <dgm:constr type="h" for="ch" forName="Accent2" refType="h" fact="0.2076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Parent" refType="w" fact="0"/>
              <dgm:constr type="t" for="ch" forName="Parent" refType="h" fact="0.2239"/>
              <dgm:constr type="w" for="ch" forName="Parent" refType="w" fact="0.6013"/>
              <dgm:constr type="h" for="ch" forName="Parent" refType="h" fact="0.5523"/>
              <dgm:constr type="l" for="ch" forName="Child1" refType="w" fact="0.5073"/>
              <dgm:constr type="t" for="ch" forName="Child1" refType="h" fact="0"/>
              <dgm:constr type="w" for="ch" forName="Child1" refType="w" fact="0.4927"/>
              <dgm:constr type="h" for="ch" forName="Child1" refType="h" fact="0.4527"/>
              <dgm:constr type="l" for="ch" forName="Child2" refType="w" fact="0.5073"/>
              <dgm:constr type="t" for="ch" forName="Child2" refType="h" fact="0.5473"/>
              <dgm:constr type="w" for="ch" forName="Child2" refType="w" fact="0.4927"/>
              <dgm:constr type="h" for="ch" forName="Child2" refType="h" fact="0.4527"/>
            </dgm:constrLst>
          </dgm:if>
          <dgm:if name="Name7" axis="ch ch" ptType="node node" st="1 1" cnt="1 0" func="cnt" op="equ" val="3">
            <dgm:alg type="composite">
              <dgm:param type="ar" val="0.8305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3" refType="w" fact="0.4573"/>
              <dgm:constr type="t" for="ch" forName="Accent3" refType="h" fact="0.6145"/>
              <dgm:constr type="w" for="ch" forName="Accent3" refType="w" fact="0.2269"/>
              <dgm:constr type="h" for="ch" forName="Accent3" refType="h" fact="0.1623"/>
              <dgm:constr type="l" for="ch" forName="Accent2" refType="w" fact="0.6413"/>
              <dgm:constr type="t" for="ch" forName="Accent2" refType="h" fact="0.2719"/>
              <dgm:constr type="w" for="ch" forName="Accent2" refType="w" fact="0.2269"/>
              <dgm:constr type="h" for="ch" forName="Accent2" refType="h" fact="0.162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3" refType="w" fact="0.0554"/>
              <dgm:constr type="t" for="ch" forName="Child3" refType="h" fact="0.646"/>
              <dgm:constr type="w" for="ch" forName="Child3" refType="w" fact="0.4927"/>
              <dgm:constr type="h" for="ch" forName="Child3" refType="h" fact="0.354"/>
              <dgm:constr type="l" for="ch" forName="Parent" refType="w" fact="0"/>
              <dgm:constr type="t" for="ch" forName="Parent" refType="h" fact="0.1751"/>
              <dgm:constr type="w" for="ch" forName="Parent" refType="w" fact="0.6013"/>
              <dgm:constr type="h" for="ch" forName="Parent" refType="h" fact="0.4319"/>
              <dgm:constr type="l" for="ch" forName="Child1" refType="w" fact="0.5073"/>
              <dgm:constr type="t" for="ch" forName="Child1" refType="h" fact="0"/>
              <dgm:constr type="w" for="ch" forName="Child1" refType="w" fact="0.4927"/>
              <dgm:constr type="h" for="ch" forName="Child1" refType="h" fact="0.354"/>
              <dgm:constr type="l" for="ch" forName="Child2" refType="w" fact="0.5073"/>
              <dgm:constr type="t" for="ch" forName="Child2" refType="h" fact="0.428"/>
              <dgm:constr type="w" for="ch" forName="Child2" refType="w" fact="0.4927"/>
              <dgm:constr type="h" for="ch" forName="Child2" refType="h" fact="0.354"/>
            </dgm:constrLst>
          </dgm:if>
          <dgm:if name="Name8" axis="ch ch" ptType="node node" st="1 1" cnt="1 0" func="cnt" op="equ" val="4">
            <dgm:alg type="composite">
              <dgm:param type="ar" val="0.682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4" refType="w" fact="0.4573"/>
              <dgm:constr type="t" for="ch" forName="Accent4" refType="h" fact="0.6834"/>
              <dgm:constr type="w" for="ch" forName="Accent4" refType="w" fact="0.2269"/>
              <dgm:constr type="h" for="ch" forName="Accent4" refType="h" fact="0.1333"/>
              <dgm:constr type="l" for="ch" forName="Accent3" refType="w" fact="0.6413"/>
              <dgm:constr type="t" for="ch" forName="Accent3" refType="h" fact="0.4021"/>
              <dgm:constr type="w" for="ch" forName="Accent3" refType="w" fact="0.2269"/>
              <dgm:constr type="h" for="ch" forName="Accent3" refType="h" fact="0.1333"/>
              <dgm:constr type="l" for="ch" forName="Accent2" refType="w" fact="0.3765"/>
              <dgm:constr type="t" for="ch" forName="Accent2" refType="h" fact="0.1529"/>
              <dgm:constr type="w" for="ch" forName="Accent2" refType="w" fact="0.2269"/>
              <dgm:constr type="h" for="ch" forName="Accent2" refType="h" fact="0.133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4" refType="w" fact="0.0554"/>
              <dgm:constr type="t" for="ch" forName="Child4" refType="h" fact="0.7093"/>
              <dgm:constr type="w" for="ch" forName="Child4" refType="w" fact="0.4927"/>
              <dgm:constr type="h" for="ch" forName="Child4" refType="h" fact="0.2907"/>
              <dgm:constr type="l" for="ch" forName="Parent" refType="w" fact="0"/>
              <dgm:constr type="t" for="ch" forName="Parent" refType="h" fact="0.3226"/>
              <dgm:constr type="w" for="ch" forName="Parent" refType="w" fact="0.6013"/>
              <dgm:constr type="h" for="ch" forName="Parent" refType="h" fact="0.3547"/>
              <dgm:constr type="l" for="ch" forName="Child2" refType="w" fact="0.5073"/>
              <dgm:constr type="t" for="ch" forName="Child2" refType="h" fact="0.1788"/>
              <dgm:constr type="w" for="ch" forName="Child2" refType="w" fact="0.4927"/>
              <dgm:constr type="h" for="ch" forName="Child2" refType="h" fact="0.2907"/>
              <dgm:constr type="l" for="ch" forName="Child3" refType="w" fact="0.5073"/>
              <dgm:constr type="t" for="ch" forName="Child3" refType="h" fact="0.5303"/>
              <dgm:constr type="w" for="ch" forName="Child3" refType="w" fact="0.4927"/>
              <dgm:constr type="h" for="ch" forName="Child3" refType="h" fact="0.2907"/>
              <dgm:constr type="l" for="ch" forName="Child1" refType="w" fact="0.0554"/>
              <dgm:constr type="t" for="ch" forName="Child1" refType="h" fact="0"/>
              <dgm:constr type="w" for="ch" forName="Child1" refType="w" fact="0.4927"/>
              <dgm:constr type="h" for="ch" forName="Child1" refType="h" fact="0.2907"/>
            </dgm:constrLst>
          </dgm:if>
          <dgm:if name="Name9" axis="ch ch" ptType="node node" st="1 1" cnt="1 0" func="cnt" op="equ" val="5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5" refType="w" fact="0.2858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l" for="ch" forName="Accent4" refType="w" fact="0.612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l" for="ch" forName="Accent3" refType="w" fact="0.743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l" for="ch" forName="Accent2" refType="w" fact="0.5542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4" refType="w" fact="0.3246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l" for="ch" forName="Parent" refType="w" fact="0.28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l" for="ch" forName="Child2" refType="w" fact="0.6477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l" for="ch" forName="Child3" refType="w" fact="0.6477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l" for="ch" forName="Child5" refType="w" fact="0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l" for="ch" forName="Child1" refType="w" fact="0.3246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if>
          <dgm:else name="Name10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6" refType="primFontSz" refFor="des" refForName="Parent" op="lte"/>
              <dgm:constr type="primFontSz" for="des" forName="Child7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ptType="node" op="equ" val="65"/>
              <dgm:constr type="l" for="ch" forName="Accent6" refType="w" fact="0.0934"/>
              <dgm:constr type="t" for="ch" forName="Accent6" refType="h" fact="0.4635"/>
              <dgm:constr type="w" for="ch" forName="Accent6" refType="w" fact="0.1622"/>
              <dgm:constr type="h" for="ch" forName="Accent6" refType="h" fact="0.1333"/>
              <dgm:constr type="l" for="ch" forName="Accent5" refType="w" fact="0.2858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l" for="ch" forName="Accent4" refType="w" fact="0.612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l" for="ch" forName="Accent3" refType="w" fact="0.743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l" for="ch" forName="Accent2" refType="w" fact="0.5542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4" refType="w" fact="0.3246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l" for="ch" forName="Parent" refType="w" fact="0.28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l" for="ch" forName="Child2" refType="w" fact="0.6477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l" for="ch" forName="Child3" refType="w" fact="0.6477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l" for="ch" forName="Child5" refType="w" fact="0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l" for="ch" forName="Child6" refType="w" fact="0"/>
              <dgm:constr type="t" for="ch" forName="Child6" refType="h" fact="0.1784"/>
              <dgm:constr type="w" for="ch" forName="Child6" refType="w" fact="0.3523"/>
              <dgm:constr type="h" for="ch" forName="Child6" refType="h" fact="0.2907"/>
              <dgm:constr type="l" for="ch" forName="Child1" refType="w" fact="0.3246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else>
        </dgm:choose>
      </dgm:if>
      <dgm:else name="Name11">
        <dgm:choose name="Name12">
          <dgm:if name="Name13" axis="ch ch" ptType="node node" st="1 1" cnt="1 0" func="cnt" op="equ" val="0">
            <dgm:alg type="composite">
              <dgm:param type="ar" val="1.1561"/>
            </dgm:alg>
            <dgm:constrLst>
              <dgm:constr type="primFontSz" for="des" forName="Parent" val="65"/>
              <dgm:constr type="l" for="ch" forName="Parent" refType="w" fact="0"/>
              <dgm:constr type="t" for="ch" forName="Parent" refType="h" fact="0"/>
              <dgm:constr type="w" for="ch" forName="Parent" refType="w"/>
              <dgm:constr type="h" for="ch" forName="Parent" refType="h"/>
            </dgm:constrLst>
          </dgm:if>
          <dgm:if name="Name14" axis="ch ch" ptType="node node" st="1 1" cnt="1 0" func="cnt" op="lte" val="1">
            <dgm:alg type="composite">
              <dgm:param type="ar" val="1.36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r" for="ch" forName="Accent1" refType="w" fact="0.8315"/>
              <dgm:constr type="t" for="ch" forName="Accent1" refType="h" fact="0.2946"/>
              <dgm:constr type="w" for="ch" forName="Accent1" refType="w" fact="0.462"/>
              <dgm:constr type="h" for="ch" forName="Accent1" refType="h" fact="0.5472"/>
              <dgm:constr type="r" for="ch" forName="Parent" refType="w"/>
              <dgm:constr type="t" for="ch" forName="Parent" refType="h" fact="0.2885"/>
              <dgm:constr type="w" for="ch" forName="Parent" refType="w" fact="0.6013"/>
              <dgm:constr type="h" for="ch" forName="Parent" refType="h" fact="0.7115"/>
              <dgm:constr type="r" for="ch" forName="Child1" refType="w" fact="0.4927"/>
              <dgm:constr type="t" for="ch" forName="Child1" refType="h" fact="0"/>
              <dgm:constr type="w" for="ch" forName="Child1" refType="w" fact="0.4927"/>
              <dgm:constr type="h" for="ch" forName="Child1" refType="h" fact="0.5831"/>
            </dgm:constrLst>
          </dgm:if>
          <dgm:if name="Name15" axis="ch ch" ptType="node node" st="1 1" cnt="1 0" func="cnt" op="equ" val="2">
            <dgm:alg type="composite">
              <dgm:param type="ar" val="1.0619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2" refType="primFontSz" refFor="des" refForName="Child1" op="equ"/>
              <dgm:constr type="r" for="ch" forName="Accent2" refType="w" fact="0.3587"/>
              <dgm:constr type="t" for="ch" forName="Accent2" refType="h" fact="0.3477"/>
              <dgm:constr type="w" for="ch" forName="Accent2" refType="w" fact="0.2269"/>
              <dgm:constr type="h" for="ch" forName="Accent2" refType="h" fact="0.2076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Parent" refType="w"/>
              <dgm:constr type="t" for="ch" forName="Parent" refType="h" fact="0.2239"/>
              <dgm:constr type="w" for="ch" forName="Parent" refType="w" fact="0.6013"/>
              <dgm:constr type="h" for="ch" forName="Parent" refType="h" fact="0.5523"/>
              <dgm:constr type="r" for="ch" forName="Child1" refType="w" fact="0.4927"/>
              <dgm:constr type="t" for="ch" forName="Child1" refType="h" fact="0"/>
              <dgm:constr type="w" for="ch" forName="Child1" refType="w" fact="0.4927"/>
              <dgm:constr type="h" for="ch" forName="Child1" refType="h" fact="0.4527"/>
              <dgm:constr type="r" for="ch" forName="Child2" refType="w" fact="0.5073"/>
              <dgm:constr type="t" for="ch" forName="Child2" refType="h" fact="0.5473"/>
              <dgm:constr type="w" for="ch" forName="Child2" refType="w" fact="0.4927"/>
              <dgm:constr type="h" for="ch" forName="Child2" refType="h" fact="0.4527"/>
            </dgm:constrLst>
          </dgm:if>
          <dgm:if name="Name16" axis="ch ch" ptType="node node" st="1 1" cnt="1 0" func="cnt" op="equ" val="3">
            <dgm:alg type="composite">
              <dgm:param type="ar" val="0.8305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r" for="ch" forName="Accent3" refType="w" fact="0.5427"/>
              <dgm:constr type="t" for="ch" forName="Accent3" refType="h" fact="0.6145"/>
              <dgm:constr type="w" for="ch" forName="Accent3" refType="w" fact="0.2269"/>
              <dgm:constr type="h" for="ch" forName="Accent3" refType="h" fact="0.1623"/>
              <dgm:constr type="r" for="ch" forName="Accent2" refType="w" fact="0.3587"/>
              <dgm:constr type="t" for="ch" forName="Accent2" refType="h" fact="0.2719"/>
              <dgm:constr type="w" for="ch" forName="Accent2" refType="w" fact="0.2269"/>
              <dgm:constr type="h" for="ch" forName="Accent2" refType="h" fact="0.162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3" refType="w" fact="0.9446"/>
              <dgm:constr type="t" for="ch" forName="Child3" refType="h" fact="0.646"/>
              <dgm:constr type="w" for="ch" forName="Child3" refType="w" fact="0.4927"/>
              <dgm:constr type="h" for="ch" forName="Child3" refType="h" fact="0.354"/>
              <dgm:constr type="r" for="ch" forName="Parent" refType="w"/>
              <dgm:constr type="t" for="ch" forName="Parent" refType="h" fact="0.1751"/>
              <dgm:constr type="w" for="ch" forName="Parent" refType="w" fact="0.6013"/>
              <dgm:constr type="h" for="ch" forName="Parent" refType="h" fact="0.4319"/>
              <dgm:constr type="r" for="ch" forName="Child1" refType="w" fact="0.4927"/>
              <dgm:constr type="t" for="ch" forName="Child1" refType="h" fact="0"/>
              <dgm:constr type="w" for="ch" forName="Child1" refType="w" fact="0.4927"/>
              <dgm:constr type="h" for="ch" forName="Child1" refType="h" fact="0.354"/>
              <dgm:constr type="r" for="ch" forName="Child2" refType="w" fact="0.4927"/>
              <dgm:constr type="t" for="ch" forName="Child2" refType="h" fact="0.428"/>
              <dgm:constr type="w" for="ch" forName="Child2" refType="w" fact="0.4927"/>
              <dgm:constr type="h" for="ch" forName="Child2" refType="h" fact="0.354"/>
            </dgm:constrLst>
          </dgm:if>
          <dgm:if name="Name17" axis="ch ch" ptType="node node" st="1 1" cnt="1 0" func="cnt" op="equ" val="4">
            <dgm:alg type="composite">
              <dgm:param type="ar" val="0.682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r" for="ch" forName="Accent4" refType="w" fact="0.5427"/>
              <dgm:constr type="t" for="ch" forName="Accent4" refType="h" fact="0.6834"/>
              <dgm:constr type="w" for="ch" forName="Accent4" refType="w" fact="0.2269"/>
              <dgm:constr type="h" for="ch" forName="Accent4" refType="h" fact="0.1333"/>
              <dgm:constr type="r" for="ch" forName="Accent3" refType="w" fact="0.3587"/>
              <dgm:constr type="t" for="ch" forName="Accent3" refType="h" fact="0.4021"/>
              <dgm:constr type="w" for="ch" forName="Accent3" refType="w" fact="0.2269"/>
              <dgm:constr type="h" for="ch" forName="Accent3" refType="h" fact="0.1333"/>
              <dgm:constr type="r" for="ch" forName="Accent2" refType="w" fact="0.6235"/>
              <dgm:constr type="t" for="ch" forName="Accent2" refType="h" fact="0.1529"/>
              <dgm:constr type="w" for="ch" forName="Accent2" refType="w" fact="0.2269"/>
              <dgm:constr type="h" for="ch" forName="Accent2" refType="h" fact="0.133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4" refType="w" fact="0.9446"/>
              <dgm:constr type="t" for="ch" forName="Child4" refType="h" fact="0.7093"/>
              <dgm:constr type="w" for="ch" forName="Child4" refType="w" fact="0.4927"/>
              <dgm:constr type="h" for="ch" forName="Child4" refType="h" fact="0.2907"/>
              <dgm:constr type="r" for="ch" forName="Parent" refType="w"/>
              <dgm:constr type="t" for="ch" forName="Parent" refType="h" fact="0.3226"/>
              <dgm:constr type="w" for="ch" forName="Parent" refType="w" fact="0.6013"/>
              <dgm:constr type="h" for="ch" forName="Parent" refType="h" fact="0.3547"/>
              <dgm:constr type="r" for="ch" forName="Child2" refType="w" fact="0.4927"/>
              <dgm:constr type="t" for="ch" forName="Child2" refType="h" fact="0.1788"/>
              <dgm:constr type="w" for="ch" forName="Child2" refType="w" fact="0.4927"/>
              <dgm:constr type="h" for="ch" forName="Child2" refType="h" fact="0.2907"/>
              <dgm:constr type="r" for="ch" forName="Child3" refType="w" fact="0.4927"/>
              <dgm:constr type="t" for="ch" forName="Child3" refType="h" fact="0.5303"/>
              <dgm:constr type="w" for="ch" forName="Child3" refType="w" fact="0.4927"/>
              <dgm:constr type="h" for="ch" forName="Child3" refType="h" fact="0.2907"/>
              <dgm:constr type="r" for="ch" forName="Child1" refType="w" fact="0.9446"/>
              <dgm:constr type="t" for="ch" forName="Child1" refType="h" fact="0"/>
              <dgm:constr type="w" for="ch" forName="Child1" refType="w" fact="0.4927"/>
              <dgm:constr type="h" for="ch" forName="Child1" refType="h" fact="0.2907"/>
            </dgm:constrLst>
          </dgm:if>
          <dgm:if name="Name18" axis="ch ch" ptType="node node" st="1 1" cnt="1 0" func="cnt" op="equ" val="5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r" for="ch" forName="Accent5" refType="w" fact="0.7142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r" for="ch" forName="Accent4" refType="w" fact="0.388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r" for="ch" forName="Accent3" refType="w" fact="0.256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r" for="ch" forName="Accent2" refType="w" fact="0.4458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4" refType="w" fact="0.6754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r" for="ch" forName="Parent" refType="w" fact="0.71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r" for="ch" forName="Child2" refType="w" fact="0.3523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r" for="ch" forName="Child3" refType="w" fact="0.3523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r" for="ch" forName="Child5" refType="w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r" for="ch" forName="Child1" refType="w" fact="0.6754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if>
          <dgm:else name="Name19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6" refType="primFontSz" refFor="des" refForName="Parent" op="lte"/>
              <dgm:constr type="primFontSz" for="des" forName="Child7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ptType="node" op="equ" val="65"/>
              <dgm:constr type="r" for="ch" forName="Accent6" refType="w" fact="0.9066"/>
              <dgm:constr type="t" for="ch" forName="Accent6" refType="h" fact="0.4635"/>
              <dgm:constr type="w" for="ch" forName="Accent6" refType="w" fact="0.1622"/>
              <dgm:constr type="h" for="ch" forName="Accent6" refType="h" fact="0.1333"/>
              <dgm:constr type="r" for="ch" forName="Accent5" refType="w" fact="0.7142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r" for="ch" forName="Accent4" refType="w" fact="0.388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r" for="ch" forName="Accent3" refType="w" fact="0.256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r" for="ch" forName="Accent2" refType="w" fact="0.4458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4" refType="w" fact="0.6754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r" for="ch" forName="Parent" refType="w" fact="0.71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r" for="ch" forName="Child2" refType="w" fact="0.3523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r" for="ch" forName="Child3" refType="w" fact="0.3523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r" for="ch" forName="Child5" refType="w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r" for="ch" forName="Child6" refType="w"/>
              <dgm:constr type="t" for="ch" forName="Child6" refType="h" fact="0.1784"/>
              <dgm:constr type="w" for="ch" forName="Child6" refType="w" fact="0.3523"/>
              <dgm:constr type="h" for="ch" forName="Child6" refType="h" fact="0.2907"/>
              <dgm:constr type="r" for="ch" forName="Child1" refType="w" fact="0.6754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else>
        </dgm:choose>
      </dgm:else>
    </dgm:choose>
    <dgm:forEach name="wrapper" axis="self" ptType="parTrans">
      <dgm:forEach name="accentRepeat" axis="self">
        <dgm:layoutNode name="Accent" styleLbl="bgShp">
          <dgm:alg type="sp"/>
          <dgm:shape xmlns:r="http://schemas.openxmlformats.org/officeDocument/2006/relationships" type="hexagon" r:blip="" zOrderOff="-2">
            <dgm:adjLst>
              <dgm:adj idx="1" val="0.289"/>
              <dgm:adj idx="2" val="1.1547"/>
            </dgm:adjLst>
          </dgm:shape>
          <dgm:presOf/>
        </dgm:layoutNode>
      </dgm:forEach>
    </dgm:forEach>
    <dgm:forEach name="Name20" axis="ch" ptType="node" cnt="1">
      <dgm:layoutNode name="Parent" styleLbl="node0">
        <dgm:varLst>
          <dgm:chMax val="6"/>
          <dgm:chPref val="6"/>
        </dgm:varLst>
        <dgm:alg type="tx"/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self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1" axis="ch ch" ptType="node node" st="1 1" cnt="1 1">
      <dgm:layoutNode name="Accent1">
        <dgm:alg type="sp"/>
        <dgm:shape xmlns:r="http://schemas.openxmlformats.org/officeDocument/2006/relationships" r:blip="" zOrderOff="-2">
          <dgm:adjLst/>
        </dgm:shape>
        <dgm:presOf/>
        <dgm:constrLst/>
        <dgm:forEach name="Name22" ref="accentRepeat"/>
      </dgm:layoutNode>
      <dgm:layoutNode name="Child1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3" axis="ch ch" ptType="node node" st="1 2" cnt="1 1">
      <dgm:layoutNode name="Accent2">
        <dgm:alg type="sp"/>
        <dgm:shape xmlns:r="http://schemas.openxmlformats.org/officeDocument/2006/relationships" r:blip="" zOrderOff="-2">
          <dgm:adjLst/>
        </dgm:shape>
        <dgm:presOf/>
        <dgm:constrLst/>
        <dgm:forEach name="Name24" ref="accentRepeat"/>
      </dgm:layoutNode>
      <dgm:layoutNode name="Child2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5" axis="ch ch" ptType="node node" st="1 3" cnt="1 1">
      <dgm:layoutNode name="Accent3">
        <dgm:alg type="sp"/>
        <dgm:shape xmlns:r="http://schemas.openxmlformats.org/officeDocument/2006/relationships" r:blip="" zOrderOff="-2">
          <dgm:adjLst/>
        </dgm:shape>
        <dgm:presOf/>
        <dgm:constrLst/>
        <dgm:forEach name="Name26" ref="accentRepeat"/>
      </dgm:layoutNode>
      <dgm:layoutNode name="Child3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7" axis="ch ch" ptType="node node" st="1 4" cnt="1 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28" ref="accentRepeat"/>
      </dgm:layoutNode>
      <dgm:layoutNode name="Child4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9" axis="ch ch" ptType="node node" st="1 5" cnt="1 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30" ref="accentRepeat"/>
      </dgm:layoutNode>
      <dgm:layoutNode name="Child5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31" axis="ch ch" ptType="node node" st="1 6" cnt="1 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32" ref="accentRepeat"/>
      </dgm:layoutNode>
      <dgm:layoutNode name="Child6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1/layout/HexagonRadial">
  <dgm:title val="Hexagon Radial"/>
  <dgm:desc val="Use to show a sequential process that relates to a central idea or theme. Limited to six Level 2 shapes. Works best with small amounts of text. Unused text does not appear, but remains available if you switch layouts."/>
  <dgm:catLst>
    <dgm:cat type="cycle" pri="8500"/>
    <dgm:cat type="officeonline" pri="9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  <dgm:pt modelId="15">
          <dgm:prSet phldr="1"/>
        </dgm:pt>
        <dgm:pt modelId="16">
          <dgm:prSet phldr="1"/>
        </dgm:pt>
      </dgm:ptLst>
      <dgm:cxnLst>
        <dgm:cxn modelId="40" srcId="0" destId="10" srcOrd="0" destOrd="0"/>
        <dgm:cxn modelId="50" srcId="10" destId="11" srcOrd="0" destOrd="0"/>
        <dgm:cxn modelId="60" srcId="10" destId="12" srcOrd="0" destOrd="0"/>
        <dgm:cxn modelId="70" srcId="10" destId="13" srcOrd="0" destOrd="0"/>
        <dgm:cxn modelId="80" srcId="10" destId="14" srcOrd="0" destOrd="0"/>
        <dgm:cxn modelId="90" srcId="10" destId="15" srcOrd="0" destOrd="0"/>
        <dgm:cxn modelId="100" srcId="10" destId="16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40" srcId="0" destId="10" srcOrd="0" destOrd="0"/>
        <dgm:cxn modelId="50" srcId="10" destId="11" srcOrd="0" destOrd="0"/>
        <dgm:cxn modelId="60" srcId="10" destId="12" srcOrd="0" destOrd="0"/>
        <dgm:cxn modelId="70" srcId="10" destId="13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  <dgm:pt modelId="15">
          <dgm:prSet phldr="1"/>
        </dgm:pt>
        <dgm:pt modelId="16">
          <dgm:prSet phldr="1"/>
        </dgm:pt>
      </dgm:ptLst>
      <dgm:cxnLst>
        <dgm:cxn modelId="40" srcId="0" destId="10" srcOrd="0" destOrd="0"/>
        <dgm:cxn modelId="50" srcId="10" destId="11" srcOrd="0" destOrd="0"/>
        <dgm:cxn modelId="60" srcId="10" destId="12" srcOrd="0" destOrd="0"/>
        <dgm:cxn modelId="70" srcId="10" destId="13" srcOrd="0" destOrd="0"/>
        <dgm:cxn modelId="80" srcId="10" destId="14" srcOrd="0" destOrd="0"/>
        <dgm:cxn modelId="90" srcId="10" destId="15" srcOrd="0" destOrd="0"/>
        <dgm:cxn modelId="100" srcId="10" destId="16" srcOrd="0" destOrd="0"/>
      </dgm:cxnLst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st="1 1" cnt="1 0" func="cnt" op="equ" val="0">
            <dgm:alg type="composite">
              <dgm:param type="ar" val="1.1561"/>
            </dgm:alg>
            <dgm:constrLst>
              <dgm:constr type="primFontSz" for="des" forName="Parent" val="65"/>
              <dgm:constr type="l" for="ch" forName="Parent" refType="w" fact="0"/>
              <dgm:constr type="t" for="ch" forName="Parent" refType="h" fact="0"/>
              <dgm:constr type="w" for="ch" forName="Parent" refType="w"/>
              <dgm:constr type="h" for="ch" forName="Parent" refType="h"/>
            </dgm:constrLst>
          </dgm:if>
          <dgm:if name="Name5" axis="ch ch" ptType="node node" st="1 1" cnt="1 0" func="cnt" op="lte" val="1">
            <dgm:alg type="composite">
              <dgm:param type="ar" val="1.36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l" for="ch" forName="Accent1" refType="w" fact="0.1685"/>
              <dgm:constr type="t" for="ch" forName="Accent1" refType="h" fact="0.2946"/>
              <dgm:constr type="w" for="ch" forName="Accent1" refType="w" fact="0.462"/>
              <dgm:constr type="h" for="ch" forName="Accent1" refType="h" fact="0.5472"/>
              <dgm:constr type="l" for="ch" forName="Parent" refType="w" fact="0"/>
              <dgm:constr type="t" for="ch" forName="Parent" refType="h" fact="0.2885"/>
              <dgm:constr type="w" for="ch" forName="Parent" refType="w" fact="0.6013"/>
              <dgm:constr type="h" for="ch" forName="Parent" refType="h" fact="0.7115"/>
              <dgm:constr type="l" for="ch" forName="Child1" refType="w" fact="0.5073"/>
              <dgm:constr type="t" for="ch" forName="Child1" refType="h" fact="0"/>
              <dgm:constr type="w" for="ch" forName="Child1" refType="w" fact="0.4927"/>
              <dgm:constr type="h" for="ch" forName="Child1" refType="h" fact="0.5831"/>
            </dgm:constrLst>
          </dgm:if>
          <dgm:if name="Name6" axis="ch ch" ptType="node node" st="1 1" cnt="1 0" func="cnt" op="equ" val="2">
            <dgm:alg type="composite">
              <dgm:param type="ar" val="1.0619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2" refType="primFontSz" refFor="des" refForName="Child1" op="equ"/>
              <dgm:constr type="l" for="ch" forName="Accent2" refType="w" fact="0.6413"/>
              <dgm:constr type="t" for="ch" forName="Accent2" refType="h" fact="0.3477"/>
              <dgm:constr type="w" for="ch" forName="Accent2" refType="w" fact="0.2269"/>
              <dgm:constr type="h" for="ch" forName="Accent2" refType="h" fact="0.2076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Parent" refType="w" fact="0"/>
              <dgm:constr type="t" for="ch" forName="Parent" refType="h" fact="0.2239"/>
              <dgm:constr type="w" for="ch" forName="Parent" refType="w" fact="0.6013"/>
              <dgm:constr type="h" for="ch" forName="Parent" refType="h" fact="0.5523"/>
              <dgm:constr type="l" for="ch" forName="Child1" refType="w" fact="0.5073"/>
              <dgm:constr type="t" for="ch" forName="Child1" refType="h" fact="0"/>
              <dgm:constr type="w" for="ch" forName="Child1" refType="w" fact="0.4927"/>
              <dgm:constr type="h" for="ch" forName="Child1" refType="h" fact="0.4527"/>
              <dgm:constr type="l" for="ch" forName="Child2" refType="w" fact="0.5073"/>
              <dgm:constr type="t" for="ch" forName="Child2" refType="h" fact="0.5473"/>
              <dgm:constr type="w" for="ch" forName="Child2" refType="w" fact="0.4927"/>
              <dgm:constr type="h" for="ch" forName="Child2" refType="h" fact="0.4527"/>
            </dgm:constrLst>
          </dgm:if>
          <dgm:if name="Name7" axis="ch ch" ptType="node node" st="1 1" cnt="1 0" func="cnt" op="equ" val="3">
            <dgm:alg type="composite">
              <dgm:param type="ar" val="0.8305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3" refType="w" fact="0.4573"/>
              <dgm:constr type="t" for="ch" forName="Accent3" refType="h" fact="0.6145"/>
              <dgm:constr type="w" for="ch" forName="Accent3" refType="w" fact="0.2269"/>
              <dgm:constr type="h" for="ch" forName="Accent3" refType="h" fact="0.1623"/>
              <dgm:constr type="l" for="ch" forName="Accent2" refType="w" fact="0.6413"/>
              <dgm:constr type="t" for="ch" forName="Accent2" refType="h" fact="0.2719"/>
              <dgm:constr type="w" for="ch" forName="Accent2" refType="w" fact="0.2269"/>
              <dgm:constr type="h" for="ch" forName="Accent2" refType="h" fact="0.162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3" refType="w" fact="0.0554"/>
              <dgm:constr type="t" for="ch" forName="Child3" refType="h" fact="0.646"/>
              <dgm:constr type="w" for="ch" forName="Child3" refType="w" fact="0.4927"/>
              <dgm:constr type="h" for="ch" forName="Child3" refType="h" fact="0.354"/>
              <dgm:constr type="l" for="ch" forName="Parent" refType="w" fact="0"/>
              <dgm:constr type="t" for="ch" forName="Parent" refType="h" fact="0.1751"/>
              <dgm:constr type="w" for="ch" forName="Parent" refType="w" fact="0.6013"/>
              <dgm:constr type="h" for="ch" forName="Parent" refType="h" fact="0.4319"/>
              <dgm:constr type="l" for="ch" forName="Child1" refType="w" fact="0.5073"/>
              <dgm:constr type="t" for="ch" forName="Child1" refType="h" fact="0"/>
              <dgm:constr type="w" for="ch" forName="Child1" refType="w" fact="0.4927"/>
              <dgm:constr type="h" for="ch" forName="Child1" refType="h" fact="0.354"/>
              <dgm:constr type="l" for="ch" forName="Child2" refType="w" fact="0.5073"/>
              <dgm:constr type="t" for="ch" forName="Child2" refType="h" fact="0.428"/>
              <dgm:constr type="w" for="ch" forName="Child2" refType="w" fact="0.4927"/>
              <dgm:constr type="h" for="ch" forName="Child2" refType="h" fact="0.354"/>
            </dgm:constrLst>
          </dgm:if>
          <dgm:if name="Name8" axis="ch ch" ptType="node node" st="1 1" cnt="1 0" func="cnt" op="equ" val="4">
            <dgm:alg type="composite">
              <dgm:param type="ar" val="0.682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4" refType="w" fact="0.4573"/>
              <dgm:constr type="t" for="ch" forName="Accent4" refType="h" fact="0.6834"/>
              <dgm:constr type="w" for="ch" forName="Accent4" refType="w" fact="0.2269"/>
              <dgm:constr type="h" for="ch" forName="Accent4" refType="h" fact="0.1333"/>
              <dgm:constr type="l" for="ch" forName="Accent3" refType="w" fact="0.6413"/>
              <dgm:constr type="t" for="ch" forName="Accent3" refType="h" fact="0.4021"/>
              <dgm:constr type="w" for="ch" forName="Accent3" refType="w" fact="0.2269"/>
              <dgm:constr type="h" for="ch" forName="Accent3" refType="h" fact="0.1333"/>
              <dgm:constr type="l" for="ch" forName="Accent2" refType="w" fact="0.3765"/>
              <dgm:constr type="t" for="ch" forName="Accent2" refType="h" fact="0.1529"/>
              <dgm:constr type="w" for="ch" forName="Accent2" refType="w" fact="0.2269"/>
              <dgm:constr type="h" for="ch" forName="Accent2" refType="h" fact="0.133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4" refType="w" fact="0.0554"/>
              <dgm:constr type="t" for="ch" forName="Child4" refType="h" fact="0.7093"/>
              <dgm:constr type="w" for="ch" forName="Child4" refType="w" fact="0.4927"/>
              <dgm:constr type="h" for="ch" forName="Child4" refType="h" fact="0.2907"/>
              <dgm:constr type="l" for="ch" forName="Parent" refType="w" fact="0"/>
              <dgm:constr type="t" for="ch" forName="Parent" refType="h" fact="0.3226"/>
              <dgm:constr type="w" for="ch" forName="Parent" refType="w" fact="0.6013"/>
              <dgm:constr type="h" for="ch" forName="Parent" refType="h" fact="0.3547"/>
              <dgm:constr type="l" for="ch" forName="Child2" refType="w" fact="0.5073"/>
              <dgm:constr type="t" for="ch" forName="Child2" refType="h" fact="0.1788"/>
              <dgm:constr type="w" for="ch" forName="Child2" refType="w" fact="0.4927"/>
              <dgm:constr type="h" for="ch" forName="Child2" refType="h" fact="0.2907"/>
              <dgm:constr type="l" for="ch" forName="Child3" refType="w" fact="0.5073"/>
              <dgm:constr type="t" for="ch" forName="Child3" refType="h" fact="0.5303"/>
              <dgm:constr type="w" for="ch" forName="Child3" refType="w" fact="0.4927"/>
              <dgm:constr type="h" for="ch" forName="Child3" refType="h" fact="0.2907"/>
              <dgm:constr type="l" for="ch" forName="Child1" refType="w" fact="0.0554"/>
              <dgm:constr type="t" for="ch" forName="Child1" refType="h" fact="0"/>
              <dgm:constr type="w" for="ch" forName="Child1" refType="w" fact="0.4927"/>
              <dgm:constr type="h" for="ch" forName="Child1" refType="h" fact="0.2907"/>
            </dgm:constrLst>
          </dgm:if>
          <dgm:if name="Name9" axis="ch ch" ptType="node node" st="1 1" cnt="1 0" func="cnt" op="equ" val="5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5" refType="w" fact="0.2858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l" for="ch" forName="Accent4" refType="w" fact="0.612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l" for="ch" forName="Accent3" refType="w" fact="0.743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l" for="ch" forName="Accent2" refType="w" fact="0.5542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4" refType="w" fact="0.3246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l" for="ch" forName="Parent" refType="w" fact="0.28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l" for="ch" forName="Child2" refType="w" fact="0.6477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l" for="ch" forName="Child3" refType="w" fact="0.6477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l" for="ch" forName="Child5" refType="w" fact="0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l" for="ch" forName="Child1" refType="w" fact="0.3246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if>
          <dgm:else name="Name10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6" refType="primFontSz" refFor="des" refForName="Parent" op="lte"/>
              <dgm:constr type="primFontSz" for="des" forName="Child7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ptType="node" op="equ" val="65"/>
              <dgm:constr type="l" for="ch" forName="Accent6" refType="w" fact="0.0934"/>
              <dgm:constr type="t" for="ch" forName="Accent6" refType="h" fact="0.4635"/>
              <dgm:constr type="w" for="ch" forName="Accent6" refType="w" fact="0.1622"/>
              <dgm:constr type="h" for="ch" forName="Accent6" refType="h" fact="0.1333"/>
              <dgm:constr type="l" for="ch" forName="Accent5" refType="w" fact="0.2858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l" for="ch" forName="Accent4" refType="w" fact="0.612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l" for="ch" forName="Accent3" refType="w" fact="0.743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l" for="ch" forName="Accent2" refType="w" fact="0.5542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4" refType="w" fact="0.3246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l" for="ch" forName="Parent" refType="w" fact="0.28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l" for="ch" forName="Child2" refType="w" fact="0.6477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l" for="ch" forName="Child3" refType="w" fact="0.6477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l" for="ch" forName="Child5" refType="w" fact="0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l" for="ch" forName="Child6" refType="w" fact="0"/>
              <dgm:constr type="t" for="ch" forName="Child6" refType="h" fact="0.1784"/>
              <dgm:constr type="w" for="ch" forName="Child6" refType="w" fact="0.3523"/>
              <dgm:constr type="h" for="ch" forName="Child6" refType="h" fact="0.2907"/>
              <dgm:constr type="l" for="ch" forName="Child1" refType="w" fact="0.3246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else>
        </dgm:choose>
      </dgm:if>
      <dgm:else name="Name11">
        <dgm:choose name="Name12">
          <dgm:if name="Name13" axis="ch ch" ptType="node node" st="1 1" cnt="1 0" func="cnt" op="equ" val="0">
            <dgm:alg type="composite">
              <dgm:param type="ar" val="1.1561"/>
            </dgm:alg>
            <dgm:constrLst>
              <dgm:constr type="primFontSz" for="des" forName="Parent" val="65"/>
              <dgm:constr type="l" for="ch" forName="Parent" refType="w" fact="0"/>
              <dgm:constr type="t" for="ch" forName="Parent" refType="h" fact="0"/>
              <dgm:constr type="w" for="ch" forName="Parent" refType="w"/>
              <dgm:constr type="h" for="ch" forName="Parent" refType="h"/>
            </dgm:constrLst>
          </dgm:if>
          <dgm:if name="Name14" axis="ch ch" ptType="node node" st="1 1" cnt="1 0" func="cnt" op="lte" val="1">
            <dgm:alg type="composite">
              <dgm:param type="ar" val="1.36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r" for="ch" forName="Accent1" refType="w" fact="0.8315"/>
              <dgm:constr type="t" for="ch" forName="Accent1" refType="h" fact="0.2946"/>
              <dgm:constr type="w" for="ch" forName="Accent1" refType="w" fact="0.462"/>
              <dgm:constr type="h" for="ch" forName="Accent1" refType="h" fact="0.5472"/>
              <dgm:constr type="r" for="ch" forName="Parent" refType="w"/>
              <dgm:constr type="t" for="ch" forName="Parent" refType="h" fact="0.2885"/>
              <dgm:constr type="w" for="ch" forName="Parent" refType="w" fact="0.6013"/>
              <dgm:constr type="h" for="ch" forName="Parent" refType="h" fact="0.7115"/>
              <dgm:constr type="r" for="ch" forName="Child1" refType="w" fact="0.4927"/>
              <dgm:constr type="t" for="ch" forName="Child1" refType="h" fact="0"/>
              <dgm:constr type="w" for="ch" forName="Child1" refType="w" fact="0.4927"/>
              <dgm:constr type="h" for="ch" forName="Child1" refType="h" fact="0.5831"/>
            </dgm:constrLst>
          </dgm:if>
          <dgm:if name="Name15" axis="ch ch" ptType="node node" st="1 1" cnt="1 0" func="cnt" op="equ" val="2">
            <dgm:alg type="composite">
              <dgm:param type="ar" val="1.0619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2" refType="primFontSz" refFor="des" refForName="Child1" op="equ"/>
              <dgm:constr type="r" for="ch" forName="Accent2" refType="w" fact="0.3587"/>
              <dgm:constr type="t" for="ch" forName="Accent2" refType="h" fact="0.3477"/>
              <dgm:constr type="w" for="ch" forName="Accent2" refType="w" fact="0.2269"/>
              <dgm:constr type="h" for="ch" forName="Accent2" refType="h" fact="0.2076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Parent" refType="w"/>
              <dgm:constr type="t" for="ch" forName="Parent" refType="h" fact="0.2239"/>
              <dgm:constr type="w" for="ch" forName="Parent" refType="w" fact="0.6013"/>
              <dgm:constr type="h" for="ch" forName="Parent" refType="h" fact="0.5523"/>
              <dgm:constr type="r" for="ch" forName="Child1" refType="w" fact="0.4927"/>
              <dgm:constr type="t" for="ch" forName="Child1" refType="h" fact="0"/>
              <dgm:constr type="w" for="ch" forName="Child1" refType="w" fact="0.4927"/>
              <dgm:constr type="h" for="ch" forName="Child1" refType="h" fact="0.4527"/>
              <dgm:constr type="r" for="ch" forName="Child2" refType="w" fact="0.5073"/>
              <dgm:constr type="t" for="ch" forName="Child2" refType="h" fact="0.5473"/>
              <dgm:constr type="w" for="ch" forName="Child2" refType="w" fact="0.4927"/>
              <dgm:constr type="h" for="ch" forName="Child2" refType="h" fact="0.4527"/>
            </dgm:constrLst>
          </dgm:if>
          <dgm:if name="Name16" axis="ch ch" ptType="node node" st="1 1" cnt="1 0" func="cnt" op="equ" val="3">
            <dgm:alg type="composite">
              <dgm:param type="ar" val="0.8305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r" for="ch" forName="Accent3" refType="w" fact="0.5427"/>
              <dgm:constr type="t" for="ch" forName="Accent3" refType="h" fact="0.6145"/>
              <dgm:constr type="w" for="ch" forName="Accent3" refType="w" fact="0.2269"/>
              <dgm:constr type="h" for="ch" forName="Accent3" refType="h" fact="0.1623"/>
              <dgm:constr type="r" for="ch" forName="Accent2" refType="w" fact="0.3587"/>
              <dgm:constr type="t" for="ch" forName="Accent2" refType="h" fact="0.2719"/>
              <dgm:constr type="w" for="ch" forName="Accent2" refType="w" fact="0.2269"/>
              <dgm:constr type="h" for="ch" forName="Accent2" refType="h" fact="0.162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3" refType="w" fact="0.9446"/>
              <dgm:constr type="t" for="ch" forName="Child3" refType="h" fact="0.646"/>
              <dgm:constr type="w" for="ch" forName="Child3" refType="w" fact="0.4927"/>
              <dgm:constr type="h" for="ch" forName="Child3" refType="h" fact="0.354"/>
              <dgm:constr type="r" for="ch" forName="Parent" refType="w"/>
              <dgm:constr type="t" for="ch" forName="Parent" refType="h" fact="0.1751"/>
              <dgm:constr type="w" for="ch" forName="Parent" refType="w" fact="0.6013"/>
              <dgm:constr type="h" for="ch" forName="Parent" refType="h" fact="0.4319"/>
              <dgm:constr type="r" for="ch" forName="Child1" refType="w" fact="0.4927"/>
              <dgm:constr type="t" for="ch" forName="Child1" refType="h" fact="0"/>
              <dgm:constr type="w" for="ch" forName="Child1" refType="w" fact="0.4927"/>
              <dgm:constr type="h" for="ch" forName="Child1" refType="h" fact="0.354"/>
              <dgm:constr type="r" for="ch" forName="Child2" refType="w" fact="0.4927"/>
              <dgm:constr type="t" for="ch" forName="Child2" refType="h" fact="0.428"/>
              <dgm:constr type="w" for="ch" forName="Child2" refType="w" fact="0.4927"/>
              <dgm:constr type="h" for="ch" forName="Child2" refType="h" fact="0.354"/>
            </dgm:constrLst>
          </dgm:if>
          <dgm:if name="Name17" axis="ch ch" ptType="node node" st="1 1" cnt="1 0" func="cnt" op="equ" val="4">
            <dgm:alg type="composite">
              <dgm:param type="ar" val="0.682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r" for="ch" forName="Accent4" refType="w" fact="0.5427"/>
              <dgm:constr type="t" for="ch" forName="Accent4" refType="h" fact="0.6834"/>
              <dgm:constr type="w" for="ch" forName="Accent4" refType="w" fact="0.2269"/>
              <dgm:constr type="h" for="ch" forName="Accent4" refType="h" fact="0.1333"/>
              <dgm:constr type="r" for="ch" forName="Accent3" refType="w" fact="0.3587"/>
              <dgm:constr type="t" for="ch" forName="Accent3" refType="h" fact="0.4021"/>
              <dgm:constr type="w" for="ch" forName="Accent3" refType="w" fact="0.2269"/>
              <dgm:constr type="h" for="ch" forName="Accent3" refType="h" fact="0.1333"/>
              <dgm:constr type="r" for="ch" forName="Accent2" refType="w" fact="0.6235"/>
              <dgm:constr type="t" for="ch" forName="Accent2" refType="h" fact="0.1529"/>
              <dgm:constr type="w" for="ch" forName="Accent2" refType="w" fact="0.2269"/>
              <dgm:constr type="h" for="ch" forName="Accent2" refType="h" fact="0.133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4" refType="w" fact="0.9446"/>
              <dgm:constr type="t" for="ch" forName="Child4" refType="h" fact="0.7093"/>
              <dgm:constr type="w" for="ch" forName="Child4" refType="w" fact="0.4927"/>
              <dgm:constr type="h" for="ch" forName="Child4" refType="h" fact="0.2907"/>
              <dgm:constr type="r" for="ch" forName="Parent" refType="w"/>
              <dgm:constr type="t" for="ch" forName="Parent" refType="h" fact="0.3226"/>
              <dgm:constr type="w" for="ch" forName="Parent" refType="w" fact="0.6013"/>
              <dgm:constr type="h" for="ch" forName="Parent" refType="h" fact="0.3547"/>
              <dgm:constr type="r" for="ch" forName="Child2" refType="w" fact="0.4927"/>
              <dgm:constr type="t" for="ch" forName="Child2" refType="h" fact="0.1788"/>
              <dgm:constr type="w" for="ch" forName="Child2" refType="w" fact="0.4927"/>
              <dgm:constr type="h" for="ch" forName="Child2" refType="h" fact="0.2907"/>
              <dgm:constr type="r" for="ch" forName="Child3" refType="w" fact="0.4927"/>
              <dgm:constr type="t" for="ch" forName="Child3" refType="h" fact="0.5303"/>
              <dgm:constr type="w" for="ch" forName="Child3" refType="w" fact="0.4927"/>
              <dgm:constr type="h" for="ch" forName="Child3" refType="h" fact="0.2907"/>
              <dgm:constr type="r" for="ch" forName="Child1" refType="w" fact="0.9446"/>
              <dgm:constr type="t" for="ch" forName="Child1" refType="h" fact="0"/>
              <dgm:constr type="w" for="ch" forName="Child1" refType="w" fact="0.4927"/>
              <dgm:constr type="h" for="ch" forName="Child1" refType="h" fact="0.2907"/>
            </dgm:constrLst>
          </dgm:if>
          <dgm:if name="Name18" axis="ch ch" ptType="node node" st="1 1" cnt="1 0" func="cnt" op="equ" val="5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r" for="ch" forName="Accent5" refType="w" fact="0.7142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r" for="ch" forName="Accent4" refType="w" fact="0.388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r" for="ch" forName="Accent3" refType="w" fact="0.256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r" for="ch" forName="Accent2" refType="w" fact="0.4458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4" refType="w" fact="0.6754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r" for="ch" forName="Parent" refType="w" fact="0.71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r" for="ch" forName="Child2" refType="w" fact="0.3523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r" for="ch" forName="Child3" refType="w" fact="0.3523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r" for="ch" forName="Child5" refType="w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r" for="ch" forName="Child1" refType="w" fact="0.6754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if>
          <dgm:else name="Name19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6" refType="primFontSz" refFor="des" refForName="Parent" op="lte"/>
              <dgm:constr type="primFontSz" for="des" forName="Child7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ptType="node" op="equ" val="65"/>
              <dgm:constr type="r" for="ch" forName="Accent6" refType="w" fact="0.9066"/>
              <dgm:constr type="t" for="ch" forName="Accent6" refType="h" fact="0.4635"/>
              <dgm:constr type="w" for="ch" forName="Accent6" refType="w" fact="0.1622"/>
              <dgm:constr type="h" for="ch" forName="Accent6" refType="h" fact="0.1333"/>
              <dgm:constr type="r" for="ch" forName="Accent5" refType="w" fact="0.7142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r" for="ch" forName="Accent4" refType="w" fact="0.388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r" for="ch" forName="Accent3" refType="w" fact="0.256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r" for="ch" forName="Accent2" refType="w" fact="0.4458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4" refType="w" fact="0.6754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r" for="ch" forName="Parent" refType="w" fact="0.71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r" for="ch" forName="Child2" refType="w" fact="0.3523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r" for="ch" forName="Child3" refType="w" fact="0.3523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r" for="ch" forName="Child5" refType="w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r" for="ch" forName="Child6" refType="w"/>
              <dgm:constr type="t" for="ch" forName="Child6" refType="h" fact="0.1784"/>
              <dgm:constr type="w" for="ch" forName="Child6" refType="w" fact="0.3523"/>
              <dgm:constr type="h" for="ch" forName="Child6" refType="h" fact="0.2907"/>
              <dgm:constr type="r" for="ch" forName="Child1" refType="w" fact="0.6754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else>
        </dgm:choose>
      </dgm:else>
    </dgm:choose>
    <dgm:forEach name="wrapper" axis="self" ptType="parTrans">
      <dgm:forEach name="accentRepeat" axis="self">
        <dgm:layoutNode name="Accent" styleLbl="bgShp">
          <dgm:alg type="sp"/>
          <dgm:shape xmlns:r="http://schemas.openxmlformats.org/officeDocument/2006/relationships" type="hexagon" r:blip="" zOrderOff="-2">
            <dgm:adjLst>
              <dgm:adj idx="1" val="0.289"/>
              <dgm:adj idx="2" val="1.1547"/>
            </dgm:adjLst>
          </dgm:shape>
          <dgm:presOf/>
        </dgm:layoutNode>
      </dgm:forEach>
    </dgm:forEach>
    <dgm:forEach name="Name20" axis="ch" ptType="node" cnt="1">
      <dgm:layoutNode name="Parent" styleLbl="node0">
        <dgm:varLst>
          <dgm:chMax val="6"/>
          <dgm:chPref val="6"/>
        </dgm:varLst>
        <dgm:alg type="tx"/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self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1" axis="ch ch" ptType="node node" st="1 1" cnt="1 1">
      <dgm:layoutNode name="Accent1">
        <dgm:alg type="sp"/>
        <dgm:shape xmlns:r="http://schemas.openxmlformats.org/officeDocument/2006/relationships" r:blip="" zOrderOff="-2">
          <dgm:adjLst/>
        </dgm:shape>
        <dgm:presOf/>
        <dgm:constrLst/>
        <dgm:forEach name="Name22" ref="accentRepeat"/>
      </dgm:layoutNode>
      <dgm:layoutNode name="Child1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3" axis="ch ch" ptType="node node" st="1 2" cnt="1 1">
      <dgm:layoutNode name="Accent2">
        <dgm:alg type="sp"/>
        <dgm:shape xmlns:r="http://schemas.openxmlformats.org/officeDocument/2006/relationships" r:blip="" zOrderOff="-2">
          <dgm:adjLst/>
        </dgm:shape>
        <dgm:presOf/>
        <dgm:constrLst/>
        <dgm:forEach name="Name24" ref="accentRepeat"/>
      </dgm:layoutNode>
      <dgm:layoutNode name="Child2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5" axis="ch ch" ptType="node node" st="1 3" cnt="1 1">
      <dgm:layoutNode name="Accent3">
        <dgm:alg type="sp"/>
        <dgm:shape xmlns:r="http://schemas.openxmlformats.org/officeDocument/2006/relationships" r:blip="" zOrderOff="-2">
          <dgm:adjLst/>
        </dgm:shape>
        <dgm:presOf/>
        <dgm:constrLst/>
        <dgm:forEach name="Name26" ref="accentRepeat"/>
      </dgm:layoutNode>
      <dgm:layoutNode name="Child3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7" axis="ch ch" ptType="node node" st="1 4" cnt="1 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28" ref="accentRepeat"/>
      </dgm:layoutNode>
      <dgm:layoutNode name="Child4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9" axis="ch ch" ptType="node node" st="1 5" cnt="1 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30" ref="accentRepeat"/>
      </dgm:layoutNode>
      <dgm:layoutNode name="Child5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31" axis="ch ch" ptType="node node" st="1 6" cnt="1 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32" ref="accentRepeat"/>
      </dgm:layoutNode>
      <dgm:layoutNode name="Child6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1/layout/HexagonRadial">
  <dgm:title val="Hexagon Radial"/>
  <dgm:desc val="Use to show a sequential process that relates to a central idea or theme. Limited to six Level 2 shapes. Works best with small amounts of text. Unused text does not appear, but remains available if you switch layouts."/>
  <dgm:catLst>
    <dgm:cat type="cycle" pri="8500"/>
    <dgm:cat type="officeonline" pri="9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  <dgm:pt modelId="15">
          <dgm:prSet phldr="1"/>
        </dgm:pt>
        <dgm:pt modelId="16">
          <dgm:prSet phldr="1"/>
        </dgm:pt>
      </dgm:ptLst>
      <dgm:cxnLst>
        <dgm:cxn modelId="40" srcId="0" destId="10" srcOrd="0" destOrd="0"/>
        <dgm:cxn modelId="50" srcId="10" destId="11" srcOrd="0" destOrd="0"/>
        <dgm:cxn modelId="60" srcId="10" destId="12" srcOrd="0" destOrd="0"/>
        <dgm:cxn modelId="70" srcId="10" destId="13" srcOrd="0" destOrd="0"/>
        <dgm:cxn modelId="80" srcId="10" destId="14" srcOrd="0" destOrd="0"/>
        <dgm:cxn modelId="90" srcId="10" destId="15" srcOrd="0" destOrd="0"/>
        <dgm:cxn modelId="100" srcId="10" destId="16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40" srcId="0" destId="10" srcOrd="0" destOrd="0"/>
        <dgm:cxn modelId="50" srcId="10" destId="11" srcOrd="0" destOrd="0"/>
        <dgm:cxn modelId="60" srcId="10" destId="12" srcOrd="0" destOrd="0"/>
        <dgm:cxn modelId="70" srcId="10" destId="13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  <dgm:pt modelId="15">
          <dgm:prSet phldr="1"/>
        </dgm:pt>
        <dgm:pt modelId="16">
          <dgm:prSet phldr="1"/>
        </dgm:pt>
      </dgm:ptLst>
      <dgm:cxnLst>
        <dgm:cxn modelId="40" srcId="0" destId="10" srcOrd="0" destOrd="0"/>
        <dgm:cxn modelId="50" srcId="10" destId="11" srcOrd="0" destOrd="0"/>
        <dgm:cxn modelId="60" srcId="10" destId="12" srcOrd="0" destOrd="0"/>
        <dgm:cxn modelId="70" srcId="10" destId="13" srcOrd="0" destOrd="0"/>
        <dgm:cxn modelId="80" srcId="10" destId="14" srcOrd="0" destOrd="0"/>
        <dgm:cxn modelId="90" srcId="10" destId="15" srcOrd="0" destOrd="0"/>
        <dgm:cxn modelId="100" srcId="10" destId="16" srcOrd="0" destOrd="0"/>
      </dgm:cxnLst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st="1 1" cnt="1 0" func="cnt" op="equ" val="0">
            <dgm:alg type="composite">
              <dgm:param type="ar" val="1.1561"/>
            </dgm:alg>
            <dgm:constrLst>
              <dgm:constr type="primFontSz" for="des" forName="Parent" val="65"/>
              <dgm:constr type="l" for="ch" forName="Parent" refType="w" fact="0"/>
              <dgm:constr type="t" for="ch" forName="Parent" refType="h" fact="0"/>
              <dgm:constr type="w" for="ch" forName="Parent" refType="w"/>
              <dgm:constr type="h" for="ch" forName="Parent" refType="h"/>
            </dgm:constrLst>
          </dgm:if>
          <dgm:if name="Name5" axis="ch ch" ptType="node node" st="1 1" cnt="1 0" func="cnt" op="lte" val="1">
            <dgm:alg type="composite">
              <dgm:param type="ar" val="1.36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l" for="ch" forName="Accent1" refType="w" fact="0.1685"/>
              <dgm:constr type="t" for="ch" forName="Accent1" refType="h" fact="0.2946"/>
              <dgm:constr type="w" for="ch" forName="Accent1" refType="w" fact="0.462"/>
              <dgm:constr type="h" for="ch" forName="Accent1" refType="h" fact="0.5472"/>
              <dgm:constr type="l" for="ch" forName="Parent" refType="w" fact="0"/>
              <dgm:constr type="t" for="ch" forName="Parent" refType="h" fact="0.2885"/>
              <dgm:constr type="w" for="ch" forName="Parent" refType="w" fact="0.6013"/>
              <dgm:constr type="h" for="ch" forName="Parent" refType="h" fact="0.7115"/>
              <dgm:constr type="l" for="ch" forName="Child1" refType="w" fact="0.5073"/>
              <dgm:constr type="t" for="ch" forName="Child1" refType="h" fact="0"/>
              <dgm:constr type="w" for="ch" forName="Child1" refType="w" fact="0.4927"/>
              <dgm:constr type="h" for="ch" forName="Child1" refType="h" fact="0.5831"/>
            </dgm:constrLst>
          </dgm:if>
          <dgm:if name="Name6" axis="ch ch" ptType="node node" st="1 1" cnt="1 0" func="cnt" op="equ" val="2">
            <dgm:alg type="composite">
              <dgm:param type="ar" val="1.0619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2" refType="primFontSz" refFor="des" refForName="Child1" op="equ"/>
              <dgm:constr type="l" for="ch" forName="Accent2" refType="w" fact="0.6413"/>
              <dgm:constr type="t" for="ch" forName="Accent2" refType="h" fact="0.3477"/>
              <dgm:constr type="w" for="ch" forName="Accent2" refType="w" fact="0.2269"/>
              <dgm:constr type="h" for="ch" forName="Accent2" refType="h" fact="0.2076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Parent" refType="w" fact="0"/>
              <dgm:constr type="t" for="ch" forName="Parent" refType="h" fact="0.2239"/>
              <dgm:constr type="w" for="ch" forName="Parent" refType="w" fact="0.6013"/>
              <dgm:constr type="h" for="ch" forName="Parent" refType="h" fact="0.5523"/>
              <dgm:constr type="l" for="ch" forName="Child1" refType="w" fact="0.5073"/>
              <dgm:constr type="t" for="ch" forName="Child1" refType="h" fact="0"/>
              <dgm:constr type="w" for="ch" forName="Child1" refType="w" fact="0.4927"/>
              <dgm:constr type="h" for="ch" forName="Child1" refType="h" fact="0.4527"/>
              <dgm:constr type="l" for="ch" forName="Child2" refType="w" fact="0.5073"/>
              <dgm:constr type="t" for="ch" forName="Child2" refType="h" fact="0.5473"/>
              <dgm:constr type="w" for="ch" forName="Child2" refType="w" fact="0.4927"/>
              <dgm:constr type="h" for="ch" forName="Child2" refType="h" fact="0.4527"/>
            </dgm:constrLst>
          </dgm:if>
          <dgm:if name="Name7" axis="ch ch" ptType="node node" st="1 1" cnt="1 0" func="cnt" op="equ" val="3">
            <dgm:alg type="composite">
              <dgm:param type="ar" val="0.8305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3" refType="w" fact="0.4573"/>
              <dgm:constr type="t" for="ch" forName="Accent3" refType="h" fact="0.6145"/>
              <dgm:constr type="w" for="ch" forName="Accent3" refType="w" fact="0.2269"/>
              <dgm:constr type="h" for="ch" forName="Accent3" refType="h" fact="0.1623"/>
              <dgm:constr type="l" for="ch" forName="Accent2" refType="w" fact="0.6413"/>
              <dgm:constr type="t" for="ch" forName="Accent2" refType="h" fact="0.2719"/>
              <dgm:constr type="w" for="ch" forName="Accent2" refType="w" fact="0.2269"/>
              <dgm:constr type="h" for="ch" forName="Accent2" refType="h" fact="0.162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3" refType="w" fact="0.0554"/>
              <dgm:constr type="t" for="ch" forName="Child3" refType="h" fact="0.646"/>
              <dgm:constr type="w" for="ch" forName="Child3" refType="w" fact="0.4927"/>
              <dgm:constr type="h" for="ch" forName="Child3" refType="h" fact="0.354"/>
              <dgm:constr type="l" for="ch" forName="Parent" refType="w" fact="0"/>
              <dgm:constr type="t" for="ch" forName="Parent" refType="h" fact="0.1751"/>
              <dgm:constr type="w" for="ch" forName="Parent" refType="w" fact="0.6013"/>
              <dgm:constr type="h" for="ch" forName="Parent" refType="h" fact="0.4319"/>
              <dgm:constr type="l" for="ch" forName="Child1" refType="w" fact="0.5073"/>
              <dgm:constr type="t" for="ch" forName="Child1" refType="h" fact="0"/>
              <dgm:constr type="w" for="ch" forName="Child1" refType="w" fact="0.4927"/>
              <dgm:constr type="h" for="ch" forName="Child1" refType="h" fact="0.354"/>
              <dgm:constr type="l" for="ch" forName="Child2" refType="w" fact="0.5073"/>
              <dgm:constr type="t" for="ch" forName="Child2" refType="h" fact="0.428"/>
              <dgm:constr type="w" for="ch" forName="Child2" refType="w" fact="0.4927"/>
              <dgm:constr type="h" for="ch" forName="Child2" refType="h" fact="0.354"/>
            </dgm:constrLst>
          </dgm:if>
          <dgm:if name="Name8" axis="ch ch" ptType="node node" st="1 1" cnt="1 0" func="cnt" op="equ" val="4">
            <dgm:alg type="composite">
              <dgm:param type="ar" val="0.682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4" refType="w" fact="0.4573"/>
              <dgm:constr type="t" for="ch" forName="Accent4" refType="h" fact="0.6834"/>
              <dgm:constr type="w" for="ch" forName="Accent4" refType="w" fact="0.2269"/>
              <dgm:constr type="h" for="ch" forName="Accent4" refType="h" fact="0.1333"/>
              <dgm:constr type="l" for="ch" forName="Accent3" refType="w" fact="0.6413"/>
              <dgm:constr type="t" for="ch" forName="Accent3" refType="h" fact="0.4021"/>
              <dgm:constr type="w" for="ch" forName="Accent3" refType="w" fact="0.2269"/>
              <dgm:constr type="h" for="ch" forName="Accent3" refType="h" fact="0.1333"/>
              <dgm:constr type="l" for="ch" forName="Accent2" refType="w" fact="0.3765"/>
              <dgm:constr type="t" for="ch" forName="Accent2" refType="h" fact="0.1529"/>
              <dgm:constr type="w" for="ch" forName="Accent2" refType="w" fact="0.2269"/>
              <dgm:constr type="h" for="ch" forName="Accent2" refType="h" fact="0.133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4" refType="w" fact="0.0554"/>
              <dgm:constr type="t" for="ch" forName="Child4" refType="h" fact="0.7093"/>
              <dgm:constr type="w" for="ch" forName="Child4" refType="w" fact="0.4927"/>
              <dgm:constr type="h" for="ch" forName="Child4" refType="h" fact="0.2907"/>
              <dgm:constr type="l" for="ch" forName="Parent" refType="w" fact="0"/>
              <dgm:constr type="t" for="ch" forName="Parent" refType="h" fact="0.3226"/>
              <dgm:constr type="w" for="ch" forName="Parent" refType="w" fact="0.6013"/>
              <dgm:constr type="h" for="ch" forName="Parent" refType="h" fact="0.3547"/>
              <dgm:constr type="l" for="ch" forName="Child2" refType="w" fact="0.5073"/>
              <dgm:constr type="t" for="ch" forName="Child2" refType="h" fact="0.1788"/>
              <dgm:constr type="w" for="ch" forName="Child2" refType="w" fact="0.4927"/>
              <dgm:constr type="h" for="ch" forName="Child2" refType="h" fact="0.2907"/>
              <dgm:constr type="l" for="ch" forName="Child3" refType="w" fact="0.5073"/>
              <dgm:constr type="t" for="ch" forName="Child3" refType="h" fact="0.5303"/>
              <dgm:constr type="w" for="ch" forName="Child3" refType="w" fact="0.4927"/>
              <dgm:constr type="h" for="ch" forName="Child3" refType="h" fact="0.2907"/>
              <dgm:constr type="l" for="ch" forName="Child1" refType="w" fact="0.0554"/>
              <dgm:constr type="t" for="ch" forName="Child1" refType="h" fact="0"/>
              <dgm:constr type="w" for="ch" forName="Child1" refType="w" fact="0.4927"/>
              <dgm:constr type="h" for="ch" forName="Child1" refType="h" fact="0.2907"/>
            </dgm:constrLst>
          </dgm:if>
          <dgm:if name="Name9" axis="ch ch" ptType="node node" st="1 1" cnt="1 0" func="cnt" op="equ" val="5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5" refType="w" fact="0.2858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l" for="ch" forName="Accent4" refType="w" fact="0.612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l" for="ch" forName="Accent3" refType="w" fact="0.743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l" for="ch" forName="Accent2" refType="w" fact="0.5542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4" refType="w" fact="0.3246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l" for="ch" forName="Parent" refType="w" fact="0.28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l" for="ch" forName="Child2" refType="w" fact="0.6477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l" for="ch" forName="Child3" refType="w" fact="0.6477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l" for="ch" forName="Child5" refType="w" fact="0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l" for="ch" forName="Child1" refType="w" fact="0.3246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if>
          <dgm:else name="Name10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6" refType="primFontSz" refFor="des" refForName="Parent" op="lte"/>
              <dgm:constr type="primFontSz" for="des" forName="Child7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ptType="node" op="equ" val="65"/>
              <dgm:constr type="l" for="ch" forName="Accent6" refType="w" fact="0.0934"/>
              <dgm:constr type="t" for="ch" forName="Accent6" refType="h" fact="0.4635"/>
              <dgm:constr type="w" for="ch" forName="Accent6" refType="w" fact="0.1622"/>
              <dgm:constr type="h" for="ch" forName="Accent6" refType="h" fact="0.1333"/>
              <dgm:constr type="l" for="ch" forName="Accent5" refType="w" fact="0.2858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l" for="ch" forName="Accent4" refType="w" fact="0.612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l" for="ch" forName="Accent3" refType="w" fact="0.743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l" for="ch" forName="Accent2" refType="w" fact="0.5542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4" refType="w" fact="0.3246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l" for="ch" forName="Parent" refType="w" fact="0.28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l" for="ch" forName="Child2" refType="w" fact="0.6477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l" for="ch" forName="Child3" refType="w" fact="0.6477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l" for="ch" forName="Child5" refType="w" fact="0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l" for="ch" forName="Child6" refType="w" fact="0"/>
              <dgm:constr type="t" for="ch" forName="Child6" refType="h" fact="0.1784"/>
              <dgm:constr type="w" for="ch" forName="Child6" refType="w" fact="0.3523"/>
              <dgm:constr type="h" for="ch" forName="Child6" refType="h" fact="0.2907"/>
              <dgm:constr type="l" for="ch" forName="Child1" refType="w" fact="0.3246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else>
        </dgm:choose>
      </dgm:if>
      <dgm:else name="Name11">
        <dgm:choose name="Name12">
          <dgm:if name="Name13" axis="ch ch" ptType="node node" st="1 1" cnt="1 0" func="cnt" op="equ" val="0">
            <dgm:alg type="composite">
              <dgm:param type="ar" val="1.1561"/>
            </dgm:alg>
            <dgm:constrLst>
              <dgm:constr type="primFontSz" for="des" forName="Parent" val="65"/>
              <dgm:constr type="l" for="ch" forName="Parent" refType="w" fact="0"/>
              <dgm:constr type="t" for="ch" forName="Parent" refType="h" fact="0"/>
              <dgm:constr type="w" for="ch" forName="Parent" refType="w"/>
              <dgm:constr type="h" for="ch" forName="Parent" refType="h"/>
            </dgm:constrLst>
          </dgm:if>
          <dgm:if name="Name14" axis="ch ch" ptType="node node" st="1 1" cnt="1 0" func="cnt" op="lte" val="1">
            <dgm:alg type="composite">
              <dgm:param type="ar" val="1.36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r" for="ch" forName="Accent1" refType="w" fact="0.8315"/>
              <dgm:constr type="t" for="ch" forName="Accent1" refType="h" fact="0.2946"/>
              <dgm:constr type="w" for="ch" forName="Accent1" refType="w" fact="0.462"/>
              <dgm:constr type="h" for="ch" forName="Accent1" refType="h" fact="0.5472"/>
              <dgm:constr type="r" for="ch" forName="Parent" refType="w"/>
              <dgm:constr type="t" for="ch" forName="Parent" refType="h" fact="0.2885"/>
              <dgm:constr type="w" for="ch" forName="Parent" refType="w" fact="0.6013"/>
              <dgm:constr type="h" for="ch" forName="Parent" refType="h" fact="0.7115"/>
              <dgm:constr type="r" for="ch" forName="Child1" refType="w" fact="0.4927"/>
              <dgm:constr type="t" for="ch" forName="Child1" refType="h" fact="0"/>
              <dgm:constr type="w" for="ch" forName="Child1" refType="w" fact="0.4927"/>
              <dgm:constr type="h" for="ch" forName="Child1" refType="h" fact="0.5831"/>
            </dgm:constrLst>
          </dgm:if>
          <dgm:if name="Name15" axis="ch ch" ptType="node node" st="1 1" cnt="1 0" func="cnt" op="equ" val="2">
            <dgm:alg type="composite">
              <dgm:param type="ar" val="1.0619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2" refType="primFontSz" refFor="des" refForName="Child1" op="equ"/>
              <dgm:constr type="r" for="ch" forName="Accent2" refType="w" fact="0.3587"/>
              <dgm:constr type="t" for="ch" forName="Accent2" refType="h" fact="0.3477"/>
              <dgm:constr type="w" for="ch" forName="Accent2" refType="w" fact="0.2269"/>
              <dgm:constr type="h" for="ch" forName="Accent2" refType="h" fact="0.2076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Parent" refType="w"/>
              <dgm:constr type="t" for="ch" forName="Parent" refType="h" fact="0.2239"/>
              <dgm:constr type="w" for="ch" forName="Parent" refType="w" fact="0.6013"/>
              <dgm:constr type="h" for="ch" forName="Parent" refType="h" fact="0.5523"/>
              <dgm:constr type="r" for="ch" forName="Child1" refType="w" fact="0.4927"/>
              <dgm:constr type="t" for="ch" forName="Child1" refType="h" fact="0"/>
              <dgm:constr type="w" for="ch" forName="Child1" refType="w" fact="0.4927"/>
              <dgm:constr type="h" for="ch" forName="Child1" refType="h" fact="0.4527"/>
              <dgm:constr type="r" for="ch" forName="Child2" refType="w" fact="0.5073"/>
              <dgm:constr type="t" for="ch" forName="Child2" refType="h" fact="0.5473"/>
              <dgm:constr type="w" for="ch" forName="Child2" refType="w" fact="0.4927"/>
              <dgm:constr type="h" for="ch" forName="Child2" refType="h" fact="0.4527"/>
            </dgm:constrLst>
          </dgm:if>
          <dgm:if name="Name16" axis="ch ch" ptType="node node" st="1 1" cnt="1 0" func="cnt" op="equ" val="3">
            <dgm:alg type="composite">
              <dgm:param type="ar" val="0.8305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r" for="ch" forName="Accent3" refType="w" fact="0.5427"/>
              <dgm:constr type="t" for="ch" forName="Accent3" refType="h" fact="0.6145"/>
              <dgm:constr type="w" for="ch" forName="Accent3" refType="w" fact="0.2269"/>
              <dgm:constr type="h" for="ch" forName="Accent3" refType="h" fact="0.1623"/>
              <dgm:constr type="r" for="ch" forName="Accent2" refType="w" fact="0.3587"/>
              <dgm:constr type="t" for="ch" forName="Accent2" refType="h" fact="0.2719"/>
              <dgm:constr type="w" for="ch" forName="Accent2" refType="w" fact="0.2269"/>
              <dgm:constr type="h" for="ch" forName="Accent2" refType="h" fact="0.162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3" refType="w" fact="0.9446"/>
              <dgm:constr type="t" for="ch" forName="Child3" refType="h" fact="0.646"/>
              <dgm:constr type="w" for="ch" forName="Child3" refType="w" fact="0.4927"/>
              <dgm:constr type="h" for="ch" forName="Child3" refType="h" fact="0.354"/>
              <dgm:constr type="r" for="ch" forName="Parent" refType="w"/>
              <dgm:constr type="t" for="ch" forName="Parent" refType="h" fact="0.1751"/>
              <dgm:constr type="w" for="ch" forName="Parent" refType="w" fact="0.6013"/>
              <dgm:constr type="h" for="ch" forName="Parent" refType="h" fact="0.4319"/>
              <dgm:constr type="r" for="ch" forName="Child1" refType="w" fact="0.4927"/>
              <dgm:constr type="t" for="ch" forName="Child1" refType="h" fact="0"/>
              <dgm:constr type="w" for="ch" forName="Child1" refType="w" fact="0.4927"/>
              <dgm:constr type="h" for="ch" forName="Child1" refType="h" fact="0.354"/>
              <dgm:constr type="r" for="ch" forName="Child2" refType="w" fact="0.4927"/>
              <dgm:constr type="t" for="ch" forName="Child2" refType="h" fact="0.428"/>
              <dgm:constr type="w" for="ch" forName="Child2" refType="w" fact="0.4927"/>
              <dgm:constr type="h" for="ch" forName="Child2" refType="h" fact="0.354"/>
            </dgm:constrLst>
          </dgm:if>
          <dgm:if name="Name17" axis="ch ch" ptType="node node" st="1 1" cnt="1 0" func="cnt" op="equ" val="4">
            <dgm:alg type="composite">
              <dgm:param type="ar" val="0.682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r" for="ch" forName="Accent4" refType="w" fact="0.5427"/>
              <dgm:constr type="t" for="ch" forName="Accent4" refType="h" fact="0.6834"/>
              <dgm:constr type="w" for="ch" forName="Accent4" refType="w" fact="0.2269"/>
              <dgm:constr type="h" for="ch" forName="Accent4" refType="h" fact="0.1333"/>
              <dgm:constr type="r" for="ch" forName="Accent3" refType="w" fact="0.3587"/>
              <dgm:constr type="t" for="ch" forName="Accent3" refType="h" fact="0.4021"/>
              <dgm:constr type="w" for="ch" forName="Accent3" refType="w" fact="0.2269"/>
              <dgm:constr type="h" for="ch" forName="Accent3" refType="h" fact="0.1333"/>
              <dgm:constr type="r" for="ch" forName="Accent2" refType="w" fact="0.6235"/>
              <dgm:constr type="t" for="ch" forName="Accent2" refType="h" fact="0.1529"/>
              <dgm:constr type="w" for="ch" forName="Accent2" refType="w" fact="0.2269"/>
              <dgm:constr type="h" for="ch" forName="Accent2" refType="h" fact="0.133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4" refType="w" fact="0.9446"/>
              <dgm:constr type="t" for="ch" forName="Child4" refType="h" fact="0.7093"/>
              <dgm:constr type="w" for="ch" forName="Child4" refType="w" fact="0.4927"/>
              <dgm:constr type="h" for="ch" forName="Child4" refType="h" fact="0.2907"/>
              <dgm:constr type="r" for="ch" forName="Parent" refType="w"/>
              <dgm:constr type="t" for="ch" forName="Parent" refType="h" fact="0.3226"/>
              <dgm:constr type="w" for="ch" forName="Parent" refType="w" fact="0.6013"/>
              <dgm:constr type="h" for="ch" forName="Parent" refType="h" fact="0.3547"/>
              <dgm:constr type="r" for="ch" forName="Child2" refType="w" fact="0.4927"/>
              <dgm:constr type="t" for="ch" forName="Child2" refType="h" fact="0.1788"/>
              <dgm:constr type="w" for="ch" forName="Child2" refType="w" fact="0.4927"/>
              <dgm:constr type="h" for="ch" forName="Child2" refType="h" fact="0.2907"/>
              <dgm:constr type="r" for="ch" forName="Child3" refType="w" fact="0.4927"/>
              <dgm:constr type="t" for="ch" forName="Child3" refType="h" fact="0.5303"/>
              <dgm:constr type="w" for="ch" forName="Child3" refType="w" fact="0.4927"/>
              <dgm:constr type="h" for="ch" forName="Child3" refType="h" fact="0.2907"/>
              <dgm:constr type="r" for="ch" forName="Child1" refType="w" fact="0.9446"/>
              <dgm:constr type="t" for="ch" forName="Child1" refType="h" fact="0"/>
              <dgm:constr type="w" for="ch" forName="Child1" refType="w" fact="0.4927"/>
              <dgm:constr type="h" for="ch" forName="Child1" refType="h" fact="0.2907"/>
            </dgm:constrLst>
          </dgm:if>
          <dgm:if name="Name18" axis="ch ch" ptType="node node" st="1 1" cnt="1 0" func="cnt" op="equ" val="5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r" for="ch" forName="Accent5" refType="w" fact="0.7142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r" for="ch" forName="Accent4" refType="w" fact="0.388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r" for="ch" forName="Accent3" refType="w" fact="0.256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r" for="ch" forName="Accent2" refType="w" fact="0.4458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4" refType="w" fact="0.6754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r" for="ch" forName="Parent" refType="w" fact="0.71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r" for="ch" forName="Child2" refType="w" fact="0.3523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r" for="ch" forName="Child3" refType="w" fact="0.3523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r" for="ch" forName="Child5" refType="w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r" for="ch" forName="Child1" refType="w" fact="0.6754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if>
          <dgm:else name="Name19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6" refType="primFontSz" refFor="des" refForName="Parent" op="lte"/>
              <dgm:constr type="primFontSz" for="des" forName="Child7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ptType="node" op="equ" val="65"/>
              <dgm:constr type="r" for="ch" forName="Accent6" refType="w" fact="0.9066"/>
              <dgm:constr type="t" for="ch" forName="Accent6" refType="h" fact="0.4635"/>
              <dgm:constr type="w" for="ch" forName="Accent6" refType="w" fact="0.1622"/>
              <dgm:constr type="h" for="ch" forName="Accent6" refType="h" fact="0.1333"/>
              <dgm:constr type="r" for="ch" forName="Accent5" refType="w" fact="0.7142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r" for="ch" forName="Accent4" refType="w" fact="0.388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r" for="ch" forName="Accent3" refType="w" fact="0.256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r" for="ch" forName="Accent2" refType="w" fact="0.4458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4" refType="w" fact="0.6754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r" for="ch" forName="Parent" refType="w" fact="0.71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r" for="ch" forName="Child2" refType="w" fact="0.3523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r" for="ch" forName="Child3" refType="w" fact="0.3523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r" for="ch" forName="Child5" refType="w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r" for="ch" forName="Child6" refType="w"/>
              <dgm:constr type="t" for="ch" forName="Child6" refType="h" fact="0.1784"/>
              <dgm:constr type="w" for="ch" forName="Child6" refType="w" fact="0.3523"/>
              <dgm:constr type="h" for="ch" forName="Child6" refType="h" fact="0.2907"/>
              <dgm:constr type="r" for="ch" forName="Child1" refType="w" fact="0.6754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else>
        </dgm:choose>
      </dgm:else>
    </dgm:choose>
    <dgm:forEach name="wrapper" axis="self" ptType="parTrans">
      <dgm:forEach name="accentRepeat" axis="self">
        <dgm:layoutNode name="Accent" styleLbl="bgShp">
          <dgm:alg type="sp"/>
          <dgm:shape xmlns:r="http://schemas.openxmlformats.org/officeDocument/2006/relationships" type="hexagon" r:blip="" zOrderOff="-2">
            <dgm:adjLst>
              <dgm:adj idx="1" val="0.289"/>
              <dgm:adj idx="2" val="1.1547"/>
            </dgm:adjLst>
          </dgm:shape>
          <dgm:presOf/>
        </dgm:layoutNode>
      </dgm:forEach>
    </dgm:forEach>
    <dgm:forEach name="Name20" axis="ch" ptType="node" cnt="1">
      <dgm:layoutNode name="Parent" styleLbl="node0">
        <dgm:varLst>
          <dgm:chMax val="6"/>
          <dgm:chPref val="6"/>
        </dgm:varLst>
        <dgm:alg type="tx"/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self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1" axis="ch ch" ptType="node node" st="1 1" cnt="1 1">
      <dgm:layoutNode name="Accent1">
        <dgm:alg type="sp"/>
        <dgm:shape xmlns:r="http://schemas.openxmlformats.org/officeDocument/2006/relationships" r:blip="" zOrderOff="-2">
          <dgm:adjLst/>
        </dgm:shape>
        <dgm:presOf/>
        <dgm:constrLst/>
        <dgm:forEach name="Name22" ref="accentRepeat"/>
      </dgm:layoutNode>
      <dgm:layoutNode name="Child1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3" axis="ch ch" ptType="node node" st="1 2" cnt="1 1">
      <dgm:layoutNode name="Accent2">
        <dgm:alg type="sp"/>
        <dgm:shape xmlns:r="http://schemas.openxmlformats.org/officeDocument/2006/relationships" r:blip="" zOrderOff="-2">
          <dgm:adjLst/>
        </dgm:shape>
        <dgm:presOf/>
        <dgm:constrLst/>
        <dgm:forEach name="Name24" ref="accentRepeat"/>
      </dgm:layoutNode>
      <dgm:layoutNode name="Child2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5" axis="ch ch" ptType="node node" st="1 3" cnt="1 1">
      <dgm:layoutNode name="Accent3">
        <dgm:alg type="sp"/>
        <dgm:shape xmlns:r="http://schemas.openxmlformats.org/officeDocument/2006/relationships" r:blip="" zOrderOff="-2">
          <dgm:adjLst/>
        </dgm:shape>
        <dgm:presOf/>
        <dgm:constrLst/>
        <dgm:forEach name="Name26" ref="accentRepeat"/>
      </dgm:layoutNode>
      <dgm:layoutNode name="Child3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7" axis="ch ch" ptType="node node" st="1 4" cnt="1 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28" ref="accentRepeat"/>
      </dgm:layoutNode>
      <dgm:layoutNode name="Child4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9" axis="ch ch" ptType="node node" st="1 5" cnt="1 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30" ref="accentRepeat"/>
      </dgm:layoutNode>
      <dgm:layoutNode name="Child5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31" axis="ch ch" ptType="node node" st="1 6" cnt="1 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32" ref="accentRepeat"/>
      </dgm:layoutNode>
      <dgm:layoutNode name="Child6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1/layout/HexagonRadial">
  <dgm:title val="Hexagon Radial"/>
  <dgm:desc val="Use to show a sequential process that relates to a central idea or theme. Limited to six Level 2 shapes. Works best with small amounts of text. Unused text does not appear, but remains available if you switch layouts."/>
  <dgm:catLst>
    <dgm:cat type="cycle" pri="8500"/>
    <dgm:cat type="officeonline" pri="9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  <dgm:pt modelId="15">
          <dgm:prSet phldr="1"/>
        </dgm:pt>
        <dgm:pt modelId="16">
          <dgm:prSet phldr="1"/>
        </dgm:pt>
      </dgm:ptLst>
      <dgm:cxnLst>
        <dgm:cxn modelId="40" srcId="0" destId="10" srcOrd="0" destOrd="0"/>
        <dgm:cxn modelId="50" srcId="10" destId="11" srcOrd="0" destOrd="0"/>
        <dgm:cxn modelId="60" srcId="10" destId="12" srcOrd="0" destOrd="0"/>
        <dgm:cxn modelId="70" srcId="10" destId="13" srcOrd="0" destOrd="0"/>
        <dgm:cxn modelId="80" srcId="10" destId="14" srcOrd="0" destOrd="0"/>
        <dgm:cxn modelId="90" srcId="10" destId="15" srcOrd="0" destOrd="0"/>
        <dgm:cxn modelId="100" srcId="10" destId="16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40" srcId="0" destId="10" srcOrd="0" destOrd="0"/>
        <dgm:cxn modelId="50" srcId="10" destId="11" srcOrd="0" destOrd="0"/>
        <dgm:cxn modelId="60" srcId="10" destId="12" srcOrd="0" destOrd="0"/>
        <dgm:cxn modelId="70" srcId="10" destId="13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  <dgm:pt modelId="15">
          <dgm:prSet phldr="1"/>
        </dgm:pt>
        <dgm:pt modelId="16">
          <dgm:prSet phldr="1"/>
        </dgm:pt>
      </dgm:ptLst>
      <dgm:cxnLst>
        <dgm:cxn modelId="40" srcId="0" destId="10" srcOrd="0" destOrd="0"/>
        <dgm:cxn modelId="50" srcId="10" destId="11" srcOrd="0" destOrd="0"/>
        <dgm:cxn modelId="60" srcId="10" destId="12" srcOrd="0" destOrd="0"/>
        <dgm:cxn modelId="70" srcId="10" destId="13" srcOrd="0" destOrd="0"/>
        <dgm:cxn modelId="80" srcId="10" destId="14" srcOrd="0" destOrd="0"/>
        <dgm:cxn modelId="90" srcId="10" destId="15" srcOrd="0" destOrd="0"/>
        <dgm:cxn modelId="100" srcId="10" destId="16" srcOrd="0" destOrd="0"/>
      </dgm:cxnLst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st="1 1" cnt="1 0" func="cnt" op="equ" val="0">
            <dgm:alg type="composite">
              <dgm:param type="ar" val="1.1561"/>
            </dgm:alg>
            <dgm:constrLst>
              <dgm:constr type="primFontSz" for="des" forName="Parent" val="65"/>
              <dgm:constr type="l" for="ch" forName="Parent" refType="w" fact="0"/>
              <dgm:constr type="t" for="ch" forName="Parent" refType="h" fact="0"/>
              <dgm:constr type="w" for="ch" forName="Parent" refType="w"/>
              <dgm:constr type="h" for="ch" forName="Parent" refType="h"/>
            </dgm:constrLst>
          </dgm:if>
          <dgm:if name="Name5" axis="ch ch" ptType="node node" st="1 1" cnt="1 0" func="cnt" op="lte" val="1">
            <dgm:alg type="composite">
              <dgm:param type="ar" val="1.36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l" for="ch" forName="Accent1" refType="w" fact="0.1685"/>
              <dgm:constr type="t" for="ch" forName="Accent1" refType="h" fact="0.2946"/>
              <dgm:constr type="w" for="ch" forName="Accent1" refType="w" fact="0.462"/>
              <dgm:constr type="h" for="ch" forName="Accent1" refType="h" fact="0.5472"/>
              <dgm:constr type="l" for="ch" forName="Parent" refType="w" fact="0"/>
              <dgm:constr type="t" for="ch" forName="Parent" refType="h" fact="0.2885"/>
              <dgm:constr type="w" for="ch" forName="Parent" refType="w" fact="0.6013"/>
              <dgm:constr type="h" for="ch" forName="Parent" refType="h" fact="0.7115"/>
              <dgm:constr type="l" for="ch" forName="Child1" refType="w" fact="0.5073"/>
              <dgm:constr type="t" for="ch" forName="Child1" refType="h" fact="0"/>
              <dgm:constr type="w" for="ch" forName="Child1" refType="w" fact="0.4927"/>
              <dgm:constr type="h" for="ch" forName="Child1" refType="h" fact="0.5831"/>
            </dgm:constrLst>
          </dgm:if>
          <dgm:if name="Name6" axis="ch ch" ptType="node node" st="1 1" cnt="1 0" func="cnt" op="equ" val="2">
            <dgm:alg type="composite">
              <dgm:param type="ar" val="1.0619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2" refType="primFontSz" refFor="des" refForName="Child1" op="equ"/>
              <dgm:constr type="l" for="ch" forName="Accent2" refType="w" fact="0.6413"/>
              <dgm:constr type="t" for="ch" forName="Accent2" refType="h" fact="0.3477"/>
              <dgm:constr type="w" for="ch" forName="Accent2" refType="w" fact="0.2269"/>
              <dgm:constr type="h" for="ch" forName="Accent2" refType="h" fact="0.2076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Parent" refType="w" fact="0"/>
              <dgm:constr type="t" for="ch" forName="Parent" refType="h" fact="0.2239"/>
              <dgm:constr type="w" for="ch" forName="Parent" refType="w" fact="0.6013"/>
              <dgm:constr type="h" for="ch" forName="Parent" refType="h" fact="0.5523"/>
              <dgm:constr type="l" for="ch" forName="Child1" refType="w" fact="0.5073"/>
              <dgm:constr type="t" for="ch" forName="Child1" refType="h" fact="0"/>
              <dgm:constr type="w" for="ch" forName="Child1" refType="w" fact="0.4927"/>
              <dgm:constr type="h" for="ch" forName="Child1" refType="h" fact="0.4527"/>
              <dgm:constr type="l" for="ch" forName="Child2" refType="w" fact="0.5073"/>
              <dgm:constr type="t" for="ch" forName="Child2" refType="h" fact="0.5473"/>
              <dgm:constr type="w" for="ch" forName="Child2" refType="w" fact="0.4927"/>
              <dgm:constr type="h" for="ch" forName="Child2" refType="h" fact="0.4527"/>
            </dgm:constrLst>
          </dgm:if>
          <dgm:if name="Name7" axis="ch ch" ptType="node node" st="1 1" cnt="1 0" func="cnt" op="equ" val="3">
            <dgm:alg type="composite">
              <dgm:param type="ar" val="0.8305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3" refType="w" fact="0.4573"/>
              <dgm:constr type="t" for="ch" forName="Accent3" refType="h" fact="0.6145"/>
              <dgm:constr type="w" for="ch" forName="Accent3" refType="w" fact="0.2269"/>
              <dgm:constr type="h" for="ch" forName="Accent3" refType="h" fact="0.1623"/>
              <dgm:constr type="l" for="ch" forName="Accent2" refType="w" fact="0.6413"/>
              <dgm:constr type="t" for="ch" forName="Accent2" refType="h" fact="0.2719"/>
              <dgm:constr type="w" for="ch" forName="Accent2" refType="w" fact="0.2269"/>
              <dgm:constr type="h" for="ch" forName="Accent2" refType="h" fact="0.162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3" refType="w" fact="0.0554"/>
              <dgm:constr type="t" for="ch" forName="Child3" refType="h" fact="0.646"/>
              <dgm:constr type="w" for="ch" forName="Child3" refType="w" fact="0.4927"/>
              <dgm:constr type="h" for="ch" forName="Child3" refType="h" fact="0.354"/>
              <dgm:constr type="l" for="ch" forName="Parent" refType="w" fact="0"/>
              <dgm:constr type="t" for="ch" forName="Parent" refType="h" fact="0.1751"/>
              <dgm:constr type="w" for="ch" forName="Parent" refType="w" fact="0.6013"/>
              <dgm:constr type="h" for="ch" forName="Parent" refType="h" fact="0.4319"/>
              <dgm:constr type="l" for="ch" forName="Child1" refType="w" fact="0.5073"/>
              <dgm:constr type="t" for="ch" forName="Child1" refType="h" fact="0"/>
              <dgm:constr type="w" for="ch" forName="Child1" refType="w" fact="0.4927"/>
              <dgm:constr type="h" for="ch" forName="Child1" refType="h" fact="0.354"/>
              <dgm:constr type="l" for="ch" forName="Child2" refType="w" fact="0.5073"/>
              <dgm:constr type="t" for="ch" forName="Child2" refType="h" fact="0.428"/>
              <dgm:constr type="w" for="ch" forName="Child2" refType="w" fact="0.4927"/>
              <dgm:constr type="h" for="ch" forName="Child2" refType="h" fact="0.354"/>
            </dgm:constrLst>
          </dgm:if>
          <dgm:if name="Name8" axis="ch ch" ptType="node node" st="1 1" cnt="1 0" func="cnt" op="equ" val="4">
            <dgm:alg type="composite">
              <dgm:param type="ar" val="0.682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4" refType="w" fact="0.4573"/>
              <dgm:constr type="t" for="ch" forName="Accent4" refType="h" fact="0.6834"/>
              <dgm:constr type="w" for="ch" forName="Accent4" refType="w" fact="0.2269"/>
              <dgm:constr type="h" for="ch" forName="Accent4" refType="h" fact="0.1333"/>
              <dgm:constr type="l" for="ch" forName="Accent3" refType="w" fact="0.6413"/>
              <dgm:constr type="t" for="ch" forName="Accent3" refType="h" fact="0.4021"/>
              <dgm:constr type="w" for="ch" forName="Accent3" refType="w" fact="0.2269"/>
              <dgm:constr type="h" for="ch" forName="Accent3" refType="h" fact="0.1333"/>
              <dgm:constr type="l" for="ch" forName="Accent2" refType="w" fact="0.3765"/>
              <dgm:constr type="t" for="ch" forName="Accent2" refType="h" fact="0.1529"/>
              <dgm:constr type="w" for="ch" forName="Accent2" refType="w" fact="0.2269"/>
              <dgm:constr type="h" for="ch" forName="Accent2" refType="h" fact="0.133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4" refType="w" fact="0.0554"/>
              <dgm:constr type="t" for="ch" forName="Child4" refType="h" fact="0.7093"/>
              <dgm:constr type="w" for="ch" forName="Child4" refType="w" fact="0.4927"/>
              <dgm:constr type="h" for="ch" forName="Child4" refType="h" fact="0.2907"/>
              <dgm:constr type="l" for="ch" forName="Parent" refType="w" fact="0"/>
              <dgm:constr type="t" for="ch" forName="Parent" refType="h" fact="0.3226"/>
              <dgm:constr type="w" for="ch" forName="Parent" refType="w" fact="0.6013"/>
              <dgm:constr type="h" for="ch" forName="Parent" refType="h" fact="0.3547"/>
              <dgm:constr type="l" for="ch" forName="Child2" refType="w" fact="0.5073"/>
              <dgm:constr type="t" for="ch" forName="Child2" refType="h" fact="0.1788"/>
              <dgm:constr type="w" for="ch" forName="Child2" refType="w" fact="0.4927"/>
              <dgm:constr type="h" for="ch" forName="Child2" refType="h" fact="0.2907"/>
              <dgm:constr type="l" for="ch" forName="Child3" refType="w" fact="0.5073"/>
              <dgm:constr type="t" for="ch" forName="Child3" refType="h" fact="0.5303"/>
              <dgm:constr type="w" for="ch" forName="Child3" refType="w" fact="0.4927"/>
              <dgm:constr type="h" for="ch" forName="Child3" refType="h" fact="0.2907"/>
              <dgm:constr type="l" for="ch" forName="Child1" refType="w" fact="0.0554"/>
              <dgm:constr type="t" for="ch" forName="Child1" refType="h" fact="0"/>
              <dgm:constr type="w" for="ch" forName="Child1" refType="w" fact="0.4927"/>
              <dgm:constr type="h" for="ch" forName="Child1" refType="h" fact="0.2907"/>
            </dgm:constrLst>
          </dgm:if>
          <dgm:if name="Name9" axis="ch ch" ptType="node node" st="1 1" cnt="1 0" func="cnt" op="equ" val="5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5" refType="w" fact="0.2858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l" for="ch" forName="Accent4" refType="w" fact="0.612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l" for="ch" forName="Accent3" refType="w" fact="0.743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l" for="ch" forName="Accent2" refType="w" fact="0.5542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4" refType="w" fact="0.3246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l" for="ch" forName="Parent" refType="w" fact="0.28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l" for="ch" forName="Child2" refType="w" fact="0.6477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l" for="ch" forName="Child3" refType="w" fact="0.6477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l" for="ch" forName="Child5" refType="w" fact="0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l" for="ch" forName="Child1" refType="w" fact="0.3246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if>
          <dgm:else name="Name10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6" refType="primFontSz" refFor="des" refForName="Parent" op="lte"/>
              <dgm:constr type="primFontSz" for="des" forName="Child7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ptType="node" op="equ" val="65"/>
              <dgm:constr type="l" for="ch" forName="Accent6" refType="w" fact="0.0934"/>
              <dgm:constr type="t" for="ch" forName="Accent6" refType="h" fact="0.4635"/>
              <dgm:constr type="w" for="ch" forName="Accent6" refType="w" fact="0.1622"/>
              <dgm:constr type="h" for="ch" forName="Accent6" refType="h" fact="0.1333"/>
              <dgm:constr type="l" for="ch" forName="Accent5" refType="w" fact="0.2858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l" for="ch" forName="Accent4" refType="w" fact="0.612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l" for="ch" forName="Accent3" refType="w" fact="0.743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l" for="ch" forName="Accent2" refType="w" fact="0.5542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4" refType="w" fact="0.3246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l" for="ch" forName="Parent" refType="w" fact="0.28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l" for="ch" forName="Child2" refType="w" fact="0.6477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l" for="ch" forName="Child3" refType="w" fact="0.6477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l" for="ch" forName="Child5" refType="w" fact="0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l" for="ch" forName="Child6" refType="w" fact="0"/>
              <dgm:constr type="t" for="ch" forName="Child6" refType="h" fact="0.1784"/>
              <dgm:constr type="w" for="ch" forName="Child6" refType="w" fact="0.3523"/>
              <dgm:constr type="h" for="ch" forName="Child6" refType="h" fact="0.2907"/>
              <dgm:constr type="l" for="ch" forName="Child1" refType="w" fact="0.3246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else>
        </dgm:choose>
      </dgm:if>
      <dgm:else name="Name11">
        <dgm:choose name="Name12">
          <dgm:if name="Name13" axis="ch ch" ptType="node node" st="1 1" cnt="1 0" func="cnt" op="equ" val="0">
            <dgm:alg type="composite">
              <dgm:param type="ar" val="1.1561"/>
            </dgm:alg>
            <dgm:constrLst>
              <dgm:constr type="primFontSz" for="des" forName="Parent" val="65"/>
              <dgm:constr type="l" for="ch" forName="Parent" refType="w" fact="0"/>
              <dgm:constr type="t" for="ch" forName="Parent" refType="h" fact="0"/>
              <dgm:constr type="w" for="ch" forName="Parent" refType="w"/>
              <dgm:constr type="h" for="ch" forName="Parent" refType="h"/>
            </dgm:constrLst>
          </dgm:if>
          <dgm:if name="Name14" axis="ch ch" ptType="node node" st="1 1" cnt="1 0" func="cnt" op="lte" val="1">
            <dgm:alg type="composite">
              <dgm:param type="ar" val="1.36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r" for="ch" forName="Accent1" refType="w" fact="0.8315"/>
              <dgm:constr type="t" for="ch" forName="Accent1" refType="h" fact="0.2946"/>
              <dgm:constr type="w" for="ch" forName="Accent1" refType="w" fact="0.462"/>
              <dgm:constr type="h" for="ch" forName="Accent1" refType="h" fact="0.5472"/>
              <dgm:constr type="r" for="ch" forName="Parent" refType="w"/>
              <dgm:constr type="t" for="ch" forName="Parent" refType="h" fact="0.2885"/>
              <dgm:constr type="w" for="ch" forName="Parent" refType="w" fact="0.6013"/>
              <dgm:constr type="h" for="ch" forName="Parent" refType="h" fact="0.7115"/>
              <dgm:constr type="r" for="ch" forName="Child1" refType="w" fact="0.4927"/>
              <dgm:constr type="t" for="ch" forName="Child1" refType="h" fact="0"/>
              <dgm:constr type="w" for="ch" forName="Child1" refType="w" fact="0.4927"/>
              <dgm:constr type="h" for="ch" forName="Child1" refType="h" fact="0.5831"/>
            </dgm:constrLst>
          </dgm:if>
          <dgm:if name="Name15" axis="ch ch" ptType="node node" st="1 1" cnt="1 0" func="cnt" op="equ" val="2">
            <dgm:alg type="composite">
              <dgm:param type="ar" val="1.0619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2" refType="primFontSz" refFor="des" refForName="Child1" op="equ"/>
              <dgm:constr type="r" for="ch" forName="Accent2" refType="w" fact="0.3587"/>
              <dgm:constr type="t" for="ch" forName="Accent2" refType="h" fact="0.3477"/>
              <dgm:constr type="w" for="ch" forName="Accent2" refType="w" fact="0.2269"/>
              <dgm:constr type="h" for="ch" forName="Accent2" refType="h" fact="0.2076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Parent" refType="w"/>
              <dgm:constr type="t" for="ch" forName="Parent" refType="h" fact="0.2239"/>
              <dgm:constr type="w" for="ch" forName="Parent" refType="w" fact="0.6013"/>
              <dgm:constr type="h" for="ch" forName="Parent" refType="h" fact="0.5523"/>
              <dgm:constr type="r" for="ch" forName="Child1" refType="w" fact="0.4927"/>
              <dgm:constr type="t" for="ch" forName="Child1" refType="h" fact="0"/>
              <dgm:constr type="w" for="ch" forName="Child1" refType="w" fact="0.4927"/>
              <dgm:constr type="h" for="ch" forName="Child1" refType="h" fact="0.4527"/>
              <dgm:constr type="r" for="ch" forName="Child2" refType="w" fact="0.5073"/>
              <dgm:constr type="t" for="ch" forName="Child2" refType="h" fact="0.5473"/>
              <dgm:constr type="w" for="ch" forName="Child2" refType="w" fact="0.4927"/>
              <dgm:constr type="h" for="ch" forName="Child2" refType="h" fact="0.4527"/>
            </dgm:constrLst>
          </dgm:if>
          <dgm:if name="Name16" axis="ch ch" ptType="node node" st="1 1" cnt="1 0" func="cnt" op="equ" val="3">
            <dgm:alg type="composite">
              <dgm:param type="ar" val="0.8305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r" for="ch" forName="Accent3" refType="w" fact="0.5427"/>
              <dgm:constr type="t" for="ch" forName="Accent3" refType="h" fact="0.6145"/>
              <dgm:constr type="w" for="ch" forName="Accent3" refType="w" fact="0.2269"/>
              <dgm:constr type="h" for="ch" forName="Accent3" refType="h" fact="0.1623"/>
              <dgm:constr type="r" for="ch" forName="Accent2" refType="w" fact="0.3587"/>
              <dgm:constr type="t" for="ch" forName="Accent2" refType="h" fact="0.2719"/>
              <dgm:constr type="w" for="ch" forName="Accent2" refType="w" fact="0.2269"/>
              <dgm:constr type="h" for="ch" forName="Accent2" refType="h" fact="0.162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3" refType="w" fact="0.9446"/>
              <dgm:constr type="t" for="ch" forName="Child3" refType="h" fact="0.646"/>
              <dgm:constr type="w" for="ch" forName="Child3" refType="w" fact="0.4927"/>
              <dgm:constr type="h" for="ch" forName="Child3" refType="h" fact="0.354"/>
              <dgm:constr type="r" for="ch" forName="Parent" refType="w"/>
              <dgm:constr type="t" for="ch" forName="Parent" refType="h" fact="0.1751"/>
              <dgm:constr type="w" for="ch" forName="Parent" refType="w" fact="0.6013"/>
              <dgm:constr type="h" for="ch" forName="Parent" refType="h" fact="0.4319"/>
              <dgm:constr type="r" for="ch" forName="Child1" refType="w" fact="0.4927"/>
              <dgm:constr type="t" for="ch" forName="Child1" refType="h" fact="0"/>
              <dgm:constr type="w" for="ch" forName="Child1" refType="w" fact="0.4927"/>
              <dgm:constr type="h" for="ch" forName="Child1" refType="h" fact="0.354"/>
              <dgm:constr type="r" for="ch" forName="Child2" refType="w" fact="0.4927"/>
              <dgm:constr type="t" for="ch" forName="Child2" refType="h" fact="0.428"/>
              <dgm:constr type="w" for="ch" forName="Child2" refType="w" fact="0.4927"/>
              <dgm:constr type="h" for="ch" forName="Child2" refType="h" fact="0.354"/>
            </dgm:constrLst>
          </dgm:if>
          <dgm:if name="Name17" axis="ch ch" ptType="node node" st="1 1" cnt="1 0" func="cnt" op="equ" val="4">
            <dgm:alg type="composite">
              <dgm:param type="ar" val="0.682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r" for="ch" forName="Accent4" refType="w" fact="0.5427"/>
              <dgm:constr type="t" for="ch" forName="Accent4" refType="h" fact="0.6834"/>
              <dgm:constr type="w" for="ch" forName="Accent4" refType="w" fact="0.2269"/>
              <dgm:constr type="h" for="ch" forName="Accent4" refType="h" fact="0.1333"/>
              <dgm:constr type="r" for="ch" forName="Accent3" refType="w" fact="0.3587"/>
              <dgm:constr type="t" for="ch" forName="Accent3" refType="h" fact="0.4021"/>
              <dgm:constr type="w" for="ch" forName="Accent3" refType="w" fact="0.2269"/>
              <dgm:constr type="h" for="ch" forName="Accent3" refType="h" fact="0.1333"/>
              <dgm:constr type="r" for="ch" forName="Accent2" refType="w" fact="0.6235"/>
              <dgm:constr type="t" for="ch" forName="Accent2" refType="h" fact="0.1529"/>
              <dgm:constr type="w" for="ch" forName="Accent2" refType="w" fact="0.2269"/>
              <dgm:constr type="h" for="ch" forName="Accent2" refType="h" fact="0.133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4" refType="w" fact="0.9446"/>
              <dgm:constr type="t" for="ch" forName="Child4" refType="h" fact="0.7093"/>
              <dgm:constr type="w" for="ch" forName="Child4" refType="w" fact="0.4927"/>
              <dgm:constr type="h" for="ch" forName="Child4" refType="h" fact="0.2907"/>
              <dgm:constr type="r" for="ch" forName="Parent" refType="w"/>
              <dgm:constr type="t" for="ch" forName="Parent" refType="h" fact="0.3226"/>
              <dgm:constr type="w" for="ch" forName="Parent" refType="w" fact="0.6013"/>
              <dgm:constr type="h" for="ch" forName="Parent" refType="h" fact="0.3547"/>
              <dgm:constr type="r" for="ch" forName="Child2" refType="w" fact="0.4927"/>
              <dgm:constr type="t" for="ch" forName="Child2" refType="h" fact="0.1788"/>
              <dgm:constr type="w" for="ch" forName="Child2" refType="w" fact="0.4927"/>
              <dgm:constr type="h" for="ch" forName="Child2" refType="h" fact="0.2907"/>
              <dgm:constr type="r" for="ch" forName="Child3" refType="w" fact="0.4927"/>
              <dgm:constr type="t" for="ch" forName="Child3" refType="h" fact="0.5303"/>
              <dgm:constr type="w" for="ch" forName="Child3" refType="w" fact="0.4927"/>
              <dgm:constr type="h" for="ch" forName="Child3" refType="h" fact="0.2907"/>
              <dgm:constr type="r" for="ch" forName="Child1" refType="w" fact="0.9446"/>
              <dgm:constr type="t" for="ch" forName="Child1" refType="h" fact="0"/>
              <dgm:constr type="w" for="ch" forName="Child1" refType="w" fact="0.4927"/>
              <dgm:constr type="h" for="ch" forName="Child1" refType="h" fact="0.2907"/>
            </dgm:constrLst>
          </dgm:if>
          <dgm:if name="Name18" axis="ch ch" ptType="node node" st="1 1" cnt="1 0" func="cnt" op="equ" val="5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r" for="ch" forName="Accent5" refType="w" fact="0.7142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r" for="ch" forName="Accent4" refType="w" fact="0.388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r" for="ch" forName="Accent3" refType="w" fact="0.256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r" for="ch" forName="Accent2" refType="w" fact="0.4458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4" refType="w" fact="0.6754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r" for="ch" forName="Parent" refType="w" fact="0.71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r" for="ch" forName="Child2" refType="w" fact="0.3523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r" for="ch" forName="Child3" refType="w" fact="0.3523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r" for="ch" forName="Child5" refType="w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r" for="ch" forName="Child1" refType="w" fact="0.6754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if>
          <dgm:else name="Name19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6" refType="primFontSz" refFor="des" refForName="Parent" op="lte"/>
              <dgm:constr type="primFontSz" for="des" forName="Child7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ptType="node" op="equ" val="65"/>
              <dgm:constr type="r" for="ch" forName="Accent6" refType="w" fact="0.9066"/>
              <dgm:constr type="t" for="ch" forName="Accent6" refType="h" fact="0.4635"/>
              <dgm:constr type="w" for="ch" forName="Accent6" refType="w" fact="0.1622"/>
              <dgm:constr type="h" for="ch" forName="Accent6" refType="h" fact="0.1333"/>
              <dgm:constr type="r" for="ch" forName="Accent5" refType="w" fact="0.7142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r" for="ch" forName="Accent4" refType="w" fact="0.388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r" for="ch" forName="Accent3" refType="w" fact="0.256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r" for="ch" forName="Accent2" refType="w" fact="0.4458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4" refType="w" fact="0.6754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r" for="ch" forName="Parent" refType="w" fact="0.71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r" for="ch" forName="Child2" refType="w" fact="0.3523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r" for="ch" forName="Child3" refType="w" fact="0.3523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r" for="ch" forName="Child5" refType="w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r" for="ch" forName="Child6" refType="w"/>
              <dgm:constr type="t" for="ch" forName="Child6" refType="h" fact="0.1784"/>
              <dgm:constr type="w" for="ch" forName="Child6" refType="w" fact="0.3523"/>
              <dgm:constr type="h" for="ch" forName="Child6" refType="h" fact="0.2907"/>
              <dgm:constr type="r" for="ch" forName="Child1" refType="w" fact="0.6754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else>
        </dgm:choose>
      </dgm:else>
    </dgm:choose>
    <dgm:forEach name="wrapper" axis="self" ptType="parTrans">
      <dgm:forEach name="accentRepeat" axis="self">
        <dgm:layoutNode name="Accent" styleLbl="bgShp">
          <dgm:alg type="sp"/>
          <dgm:shape xmlns:r="http://schemas.openxmlformats.org/officeDocument/2006/relationships" type="hexagon" r:blip="" zOrderOff="-2">
            <dgm:adjLst>
              <dgm:adj idx="1" val="0.289"/>
              <dgm:adj idx="2" val="1.1547"/>
            </dgm:adjLst>
          </dgm:shape>
          <dgm:presOf/>
        </dgm:layoutNode>
      </dgm:forEach>
    </dgm:forEach>
    <dgm:forEach name="Name20" axis="ch" ptType="node" cnt="1">
      <dgm:layoutNode name="Parent" styleLbl="node0">
        <dgm:varLst>
          <dgm:chMax val="6"/>
          <dgm:chPref val="6"/>
        </dgm:varLst>
        <dgm:alg type="tx"/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self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1" axis="ch ch" ptType="node node" st="1 1" cnt="1 1">
      <dgm:layoutNode name="Accent1">
        <dgm:alg type="sp"/>
        <dgm:shape xmlns:r="http://schemas.openxmlformats.org/officeDocument/2006/relationships" r:blip="" zOrderOff="-2">
          <dgm:adjLst/>
        </dgm:shape>
        <dgm:presOf/>
        <dgm:constrLst/>
        <dgm:forEach name="Name22" ref="accentRepeat"/>
      </dgm:layoutNode>
      <dgm:layoutNode name="Child1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3" axis="ch ch" ptType="node node" st="1 2" cnt="1 1">
      <dgm:layoutNode name="Accent2">
        <dgm:alg type="sp"/>
        <dgm:shape xmlns:r="http://schemas.openxmlformats.org/officeDocument/2006/relationships" r:blip="" zOrderOff="-2">
          <dgm:adjLst/>
        </dgm:shape>
        <dgm:presOf/>
        <dgm:constrLst/>
        <dgm:forEach name="Name24" ref="accentRepeat"/>
      </dgm:layoutNode>
      <dgm:layoutNode name="Child2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5" axis="ch ch" ptType="node node" st="1 3" cnt="1 1">
      <dgm:layoutNode name="Accent3">
        <dgm:alg type="sp"/>
        <dgm:shape xmlns:r="http://schemas.openxmlformats.org/officeDocument/2006/relationships" r:blip="" zOrderOff="-2">
          <dgm:adjLst/>
        </dgm:shape>
        <dgm:presOf/>
        <dgm:constrLst/>
        <dgm:forEach name="Name26" ref="accentRepeat"/>
      </dgm:layoutNode>
      <dgm:layoutNode name="Child3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7" axis="ch ch" ptType="node node" st="1 4" cnt="1 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28" ref="accentRepeat"/>
      </dgm:layoutNode>
      <dgm:layoutNode name="Child4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9" axis="ch ch" ptType="node node" st="1 5" cnt="1 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30" ref="accentRepeat"/>
      </dgm:layoutNode>
      <dgm:layoutNode name="Child5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31" axis="ch ch" ptType="node node" st="1 6" cnt="1 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32" ref="accentRepeat"/>
      </dgm:layoutNode>
      <dgm:layoutNode name="Child6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11/layout/HexagonRadial">
  <dgm:title val="Hexagon Radial"/>
  <dgm:desc val="Use to show a sequential process that relates to a central idea or theme. Limited to six Level 2 shapes. Works best with small amounts of text. Unused text does not appear, but remains available if you switch layouts."/>
  <dgm:catLst>
    <dgm:cat type="cycle" pri="8500"/>
    <dgm:cat type="officeonline" pri="9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  <dgm:pt modelId="15">
          <dgm:prSet phldr="1"/>
        </dgm:pt>
        <dgm:pt modelId="16">
          <dgm:prSet phldr="1"/>
        </dgm:pt>
      </dgm:ptLst>
      <dgm:cxnLst>
        <dgm:cxn modelId="40" srcId="0" destId="10" srcOrd="0" destOrd="0"/>
        <dgm:cxn modelId="50" srcId="10" destId="11" srcOrd="0" destOrd="0"/>
        <dgm:cxn modelId="60" srcId="10" destId="12" srcOrd="0" destOrd="0"/>
        <dgm:cxn modelId="70" srcId="10" destId="13" srcOrd="0" destOrd="0"/>
        <dgm:cxn modelId="80" srcId="10" destId="14" srcOrd="0" destOrd="0"/>
        <dgm:cxn modelId="90" srcId="10" destId="15" srcOrd="0" destOrd="0"/>
        <dgm:cxn modelId="100" srcId="10" destId="16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40" srcId="0" destId="10" srcOrd="0" destOrd="0"/>
        <dgm:cxn modelId="50" srcId="10" destId="11" srcOrd="0" destOrd="0"/>
        <dgm:cxn modelId="60" srcId="10" destId="12" srcOrd="0" destOrd="0"/>
        <dgm:cxn modelId="70" srcId="10" destId="13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  <dgm:pt modelId="15">
          <dgm:prSet phldr="1"/>
        </dgm:pt>
        <dgm:pt modelId="16">
          <dgm:prSet phldr="1"/>
        </dgm:pt>
      </dgm:ptLst>
      <dgm:cxnLst>
        <dgm:cxn modelId="40" srcId="0" destId="10" srcOrd="0" destOrd="0"/>
        <dgm:cxn modelId="50" srcId="10" destId="11" srcOrd="0" destOrd="0"/>
        <dgm:cxn modelId="60" srcId="10" destId="12" srcOrd="0" destOrd="0"/>
        <dgm:cxn modelId="70" srcId="10" destId="13" srcOrd="0" destOrd="0"/>
        <dgm:cxn modelId="80" srcId="10" destId="14" srcOrd="0" destOrd="0"/>
        <dgm:cxn modelId="90" srcId="10" destId="15" srcOrd="0" destOrd="0"/>
        <dgm:cxn modelId="100" srcId="10" destId="16" srcOrd="0" destOrd="0"/>
      </dgm:cxnLst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st="1 1" cnt="1 0" func="cnt" op="equ" val="0">
            <dgm:alg type="composite">
              <dgm:param type="ar" val="1.1561"/>
            </dgm:alg>
            <dgm:constrLst>
              <dgm:constr type="primFontSz" for="des" forName="Parent" val="65"/>
              <dgm:constr type="l" for="ch" forName="Parent" refType="w" fact="0"/>
              <dgm:constr type="t" for="ch" forName="Parent" refType="h" fact="0"/>
              <dgm:constr type="w" for="ch" forName="Parent" refType="w"/>
              <dgm:constr type="h" for="ch" forName="Parent" refType="h"/>
            </dgm:constrLst>
          </dgm:if>
          <dgm:if name="Name5" axis="ch ch" ptType="node node" st="1 1" cnt="1 0" func="cnt" op="lte" val="1">
            <dgm:alg type="composite">
              <dgm:param type="ar" val="1.36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l" for="ch" forName="Accent1" refType="w" fact="0.1685"/>
              <dgm:constr type="t" for="ch" forName="Accent1" refType="h" fact="0.2946"/>
              <dgm:constr type="w" for="ch" forName="Accent1" refType="w" fact="0.462"/>
              <dgm:constr type="h" for="ch" forName="Accent1" refType="h" fact="0.5472"/>
              <dgm:constr type="l" for="ch" forName="Parent" refType="w" fact="0"/>
              <dgm:constr type="t" for="ch" forName="Parent" refType="h" fact="0.2885"/>
              <dgm:constr type="w" for="ch" forName="Parent" refType="w" fact="0.6013"/>
              <dgm:constr type="h" for="ch" forName="Parent" refType="h" fact="0.7115"/>
              <dgm:constr type="l" for="ch" forName="Child1" refType="w" fact="0.5073"/>
              <dgm:constr type="t" for="ch" forName="Child1" refType="h" fact="0"/>
              <dgm:constr type="w" for="ch" forName="Child1" refType="w" fact="0.4927"/>
              <dgm:constr type="h" for="ch" forName="Child1" refType="h" fact="0.5831"/>
            </dgm:constrLst>
          </dgm:if>
          <dgm:if name="Name6" axis="ch ch" ptType="node node" st="1 1" cnt="1 0" func="cnt" op="equ" val="2">
            <dgm:alg type="composite">
              <dgm:param type="ar" val="1.0619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2" refType="primFontSz" refFor="des" refForName="Child1" op="equ"/>
              <dgm:constr type="l" for="ch" forName="Accent2" refType="w" fact="0.6413"/>
              <dgm:constr type="t" for="ch" forName="Accent2" refType="h" fact="0.3477"/>
              <dgm:constr type="w" for="ch" forName="Accent2" refType="w" fact="0.2269"/>
              <dgm:constr type="h" for="ch" forName="Accent2" refType="h" fact="0.2076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Parent" refType="w" fact="0"/>
              <dgm:constr type="t" for="ch" forName="Parent" refType="h" fact="0.2239"/>
              <dgm:constr type="w" for="ch" forName="Parent" refType="w" fact="0.6013"/>
              <dgm:constr type="h" for="ch" forName="Parent" refType="h" fact="0.5523"/>
              <dgm:constr type="l" for="ch" forName="Child1" refType="w" fact="0.5073"/>
              <dgm:constr type="t" for="ch" forName="Child1" refType="h" fact="0"/>
              <dgm:constr type="w" for="ch" forName="Child1" refType="w" fact="0.4927"/>
              <dgm:constr type="h" for="ch" forName="Child1" refType="h" fact="0.4527"/>
              <dgm:constr type="l" for="ch" forName="Child2" refType="w" fact="0.5073"/>
              <dgm:constr type="t" for="ch" forName="Child2" refType="h" fact="0.5473"/>
              <dgm:constr type="w" for="ch" forName="Child2" refType="w" fact="0.4927"/>
              <dgm:constr type="h" for="ch" forName="Child2" refType="h" fact="0.4527"/>
            </dgm:constrLst>
          </dgm:if>
          <dgm:if name="Name7" axis="ch ch" ptType="node node" st="1 1" cnt="1 0" func="cnt" op="equ" val="3">
            <dgm:alg type="composite">
              <dgm:param type="ar" val="0.8305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3" refType="w" fact="0.4573"/>
              <dgm:constr type="t" for="ch" forName="Accent3" refType="h" fact="0.6145"/>
              <dgm:constr type="w" for="ch" forName="Accent3" refType="w" fact="0.2269"/>
              <dgm:constr type="h" for="ch" forName="Accent3" refType="h" fact="0.1623"/>
              <dgm:constr type="l" for="ch" forName="Accent2" refType="w" fact="0.6413"/>
              <dgm:constr type="t" for="ch" forName="Accent2" refType="h" fact="0.2719"/>
              <dgm:constr type="w" for="ch" forName="Accent2" refType="w" fact="0.2269"/>
              <dgm:constr type="h" for="ch" forName="Accent2" refType="h" fact="0.162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3" refType="w" fact="0.0554"/>
              <dgm:constr type="t" for="ch" forName="Child3" refType="h" fact="0.646"/>
              <dgm:constr type="w" for="ch" forName="Child3" refType="w" fact="0.4927"/>
              <dgm:constr type="h" for="ch" forName="Child3" refType="h" fact="0.354"/>
              <dgm:constr type="l" for="ch" forName="Parent" refType="w" fact="0"/>
              <dgm:constr type="t" for="ch" forName="Parent" refType="h" fact="0.1751"/>
              <dgm:constr type="w" for="ch" forName="Parent" refType="w" fact="0.6013"/>
              <dgm:constr type="h" for="ch" forName="Parent" refType="h" fact="0.4319"/>
              <dgm:constr type="l" for="ch" forName="Child1" refType="w" fact="0.5073"/>
              <dgm:constr type="t" for="ch" forName="Child1" refType="h" fact="0"/>
              <dgm:constr type="w" for="ch" forName="Child1" refType="w" fact="0.4927"/>
              <dgm:constr type="h" for="ch" forName="Child1" refType="h" fact="0.354"/>
              <dgm:constr type="l" for="ch" forName="Child2" refType="w" fact="0.5073"/>
              <dgm:constr type="t" for="ch" forName="Child2" refType="h" fact="0.428"/>
              <dgm:constr type="w" for="ch" forName="Child2" refType="w" fact="0.4927"/>
              <dgm:constr type="h" for="ch" forName="Child2" refType="h" fact="0.354"/>
            </dgm:constrLst>
          </dgm:if>
          <dgm:if name="Name8" axis="ch ch" ptType="node node" st="1 1" cnt="1 0" func="cnt" op="equ" val="4">
            <dgm:alg type="composite">
              <dgm:param type="ar" val="0.682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4" refType="w" fact="0.4573"/>
              <dgm:constr type="t" for="ch" forName="Accent4" refType="h" fact="0.6834"/>
              <dgm:constr type="w" for="ch" forName="Accent4" refType="w" fact="0.2269"/>
              <dgm:constr type="h" for="ch" forName="Accent4" refType="h" fact="0.1333"/>
              <dgm:constr type="l" for="ch" forName="Accent3" refType="w" fact="0.6413"/>
              <dgm:constr type="t" for="ch" forName="Accent3" refType="h" fact="0.4021"/>
              <dgm:constr type="w" for="ch" forName="Accent3" refType="w" fact="0.2269"/>
              <dgm:constr type="h" for="ch" forName="Accent3" refType="h" fact="0.1333"/>
              <dgm:constr type="l" for="ch" forName="Accent2" refType="w" fact="0.3765"/>
              <dgm:constr type="t" for="ch" forName="Accent2" refType="h" fact="0.1529"/>
              <dgm:constr type="w" for="ch" forName="Accent2" refType="w" fact="0.2269"/>
              <dgm:constr type="h" for="ch" forName="Accent2" refType="h" fact="0.133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4" refType="w" fact="0.0554"/>
              <dgm:constr type="t" for="ch" forName="Child4" refType="h" fact="0.7093"/>
              <dgm:constr type="w" for="ch" forName="Child4" refType="w" fact="0.4927"/>
              <dgm:constr type="h" for="ch" forName="Child4" refType="h" fact="0.2907"/>
              <dgm:constr type="l" for="ch" forName="Parent" refType="w" fact="0"/>
              <dgm:constr type="t" for="ch" forName="Parent" refType="h" fact="0.3226"/>
              <dgm:constr type="w" for="ch" forName="Parent" refType="w" fact="0.6013"/>
              <dgm:constr type="h" for="ch" forName="Parent" refType="h" fact="0.3547"/>
              <dgm:constr type="l" for="ch" forName="Child2" refType="w" fact="0.5073"/>
              <dgm:constr type="t" for="ch" forName="Child2" refType="h" fact="0.1788"/>
              <dgm:constr type="w" for="ch" forName="Child2" refType="w" fact="0.4927"/>
              <dgm:constr type="h" for="ch" forName="Child2" refType="h" fact="0.2907"/>
              <dgm:constr type="l" for="ch" forName="Child3" refType="w" fact="0.5073"/>
              <dgm:constr type="t" for="ch" forName="Child3" refType="h" fact="0.5303"/>
              <dgm:constr type="w" for="ch" forName="Child3" refType="w" fact="0.4927"/>
              <dgm:constr type="h" for="ch" forName="Child3" refType="h" fact="0.2907"/>
              <dgm:constr type="l" for="ch" forName="Child1" refType="w" fact="0.0554"/>
              <dgm:constr type="t" for="ch" forName="Child1" refType="h" fact="0"/>
              <dgm:constr type="w" for="ch" forName="Child1" refType="w" fact="0.4927"/>
              <dgm:constr type="h" for="ch" forName="Child1" refType="h" fact="0.2907"/>
            </dgm:constrLst>
          </dgm:if>
          <dgm:if name="Name9" axis="ch ch" ptType="node node" st="1 1" cnt="1 0" func="cnt" op="equ" val="5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5" refType="w" fact="0.2858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l" for="ch" forName="Accent4" refType="w" fact="0.612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l" for="ch" forName="Accent3" refType="w" fact="0.743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l" for="ch" forName="Accent2" refType="w" fact="0.5542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4" refType="w" fact="0.3246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l" for="ch" forName="Parent" refType="w" fact="0.28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l" for="ch" forName="Child2" refType="w" fact="0.6477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l" for="ch" forName="Child3" refType="w" fact="0.6477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l" for="ch" forName="Child5" refType="w" fact="0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l" for="ch" forName="Child1" refType="w" fact="0.3246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if>
          <dgm:else name="Name10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6" refType="primFontSz" refFor="des" refForName="Parent" op="lte"/>
              <dgm:constr type="primFontSz" for="des" forName="Child7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ptType="node" op="equ" val="65"/>
              <dgm:constr type="l" for="ch" forName="Accent6" refType="w" fact="0.0934"/>
              <dgm:constr type="t" for="ch" forName="Accent6" refType="h" fact="0.4635"/>
              <dgm:constr type="w" for="ch" forName="Accent6" refType="w" fact="0.1622"/>
              <dgm:constr type="h" for="ch" forName="Accent6" refType="h" fact="0.1333"/>
              <dgm:constr type="l" for="ch" forName="Accent5" refType="w" fact="0.2858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l" for="ch" forName="Accent4" refType="w" fact="0.612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l" for="ch" forName="Accent3" refType="w" fact="0.743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l" for="ch" forName="Accent2" refType="w" fact="0.5542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4" refType="w" fact="0.3246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l" for="ch" forName="Parent" refType="w" fact="0.28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l" for="ch" forName="Child2" refType="w" fact="0.6477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l" for="ch" forName="Child3" refType="w" fact="0.6477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l" for="ch" forName="Child5" refType="w" fact="0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l" for="ch" forName="Child6" refType="w" fact="0"/>
              <dgm:constr type="t" for="ch" forName="Child6" refType="h" fact="0.1784"/>
              <dgm:constr type="w" for="ch" forName="Child6" refType="w" fact="0.3523"/>
              <dgm:constr type="h" for="ch" forName="Child6" refType="h" fact="0.2907"/>
              <dgm:constr type="l" for="ch" forName="Child1" refType="w" fact="0.3246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else>
        </dgm:choose>
      </dgm:if>
      <dgm:else name="Name11">
        <dgm:choose name="Name12">
          <dgm:if name="Name13" axis="ch ch" ptType="node node" st="1 1" cnt="1 0" func="cnt" op="equ" val="0">
            <dgm:alg type="composite">
              <dgm:param type="ar" val="1.1561"/>
            </dgm:alg>
            <dgm:constrLst>
              <dgm:constr type="primFontSz" for="des" forName="Parent" val="65"/>
              <dgm:constr type="l" for="ch" forName="Parent" refType="w" fact="0"/>
              <dgm:constr type="t" for="ch" forName="Parent" refType="h" fact="0"/>
              <dgm:constr type="w" for="ch" forName="Parent" refType="w"/>
              <dgm:constr type="h" for="ch" forName="Parent" refType="h"/>
            </dgm:constrLst>
          </dgm:if>
          <dgm:if name="Name14" axis="ch ch" ptType="node node" st="1 1" cnt="1 0" func="cnt" op="lte" val="1">
            <dgm:alg type="composite">
              <dgm:param type="ar" val="1.36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r" for="ch" forName="Accent1" refType="w" fact="0.8315"/>
              <dgm:constr type="t" for="ch" forName="Accent1" refType="h" fact="0.2946"/>
              <dgm:constr type="w" for="ch" forName="Accent1" refType="w" fact="0.462"/>
              <dgm:constr type="h" for="ch" forName="Accent1" refType="h" fact="0.5472"/>
              <dgm:constr type="r" for="ch" forName="Parent" refType="w"/>
              <dgm:constr type="t" for="ch" forName="Parent" refType="h" fact="0.2885"/>
              <dgm:constr type="w" for="ch" forName="Parent" refType="w" fact="0.6013"/>
              <dgm:constr type="h" for="ch" forName="Parent" refType="h" fact="0.7115"/>
              <dgm:constr type="r" for="ch" forName="Child1" refType="w" fact="0.4927"/>
              <dgm:constr type="t" for="ch" forName="Child1" refType="h" fact="0"/>
              <dgm:constr type="w" for="ch" forName="Child1" refType="w" fact="0.4927"/>
              <dgm:constr type="h" for="ch" forName="Child1" refType="h" fact="0.5831"/>
            </dgm:constrLst>
          </dgm:if>
          <dgm:if name="Name15" axis="ch ch" ptType="node node" st="1 1" cnt="1 0" func="cnt" op="equ" val="2">
            <dgm:alg type="composite">
              <dgm:param type="ar" val="1.0619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2" refType="primFontSz" refFor="des" refForName="Child1" op="equ"/>
              <dgm:constr type="r" for="ch" forName="Accent2" refType="w" fact="0.3587"/>
              <dgm:constr type="t" for="ch" forName="Accent2" refType="h" fact="0.3477"/>
              <dgm:constr type="w" for="ch" forName="Accent2" refType="w" fact="0.2269"/>
              <dgm:constr type="h" for="ch" forName="Accent2" refType="h" fact="0.2076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Parent" refType="w"/>
              <dgm:constr type="t" for="ch" forName="Parent" refType="h" fact="0.2239"/>
              <dgm:constr type="w" for="ch" forName="Parent" refType="w" fact="0.6013"/>
              <dgm:constr type="h" for="ch" forName="Parent" refType="h" fact="0.5523"/>
              <dgm:constr type="r" for="ch" forName="Child1" refType="w" fact="0.4927"/>
              <dgm:constr type="t" for="ch" forName="Child1" refType="h" fact="0"/>
              <dgm:constr type="w" for="ch" forName="Child1" refType="w" fact="0.4927"/>
              <dgm:constr type="h" for="ch" forName="Child1" refType="h" fact="0.4527"/>
              <dgm:constr type="r" for="ch" forName="Child2" refType="w" fact="0.5073"/>
              <dgm:constr type="t" for="ch" forName="Child2" refType="h" fact="0.5473"/>
              <dgm:constr type="w" for="ch" forName="Child2" refType="w" fact="0.4927"/>
              <dgm:constr type="h" for="ch" forName="Child2" refType="h" fact="0.4527"/>
            </dgm:constrLst>
          </dgm:if>
          <dgm:if name="Name16" axis="ch ch" ptType="node node" st="1 1" cnt="1 0" func="cnt" op="equ" val="3">
            <dgm:alg type="composite">
              <dgm:param type="ar" val="0.8305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r" for="ch" forName="Accent3" refType="w" fact="0.5427"/>
              <dgm:constr type="t" for="ch" forName="Accent3" refType="h" fact="0.6145"/>
              <dgm:constr type="w" for="ch" forName="Accent3" refType="w" fact="0.2269"/>
              <dgm:constr type="h" for="ch" forName="Accent3" refType="h" fact="0.1623"/>
              <dgm:constr type="r" for="ch" forName="Accent2" refType="w" fact="0.3587"/>
              <dgm:constr type="t" for="ch" forName="Accent2" refType="h" fact="0.2719"/>
              <dgm:constr type="w" for="ch" forName="Accent2" refType="w" fact="0.2269"/>
              <dgm:constr type="h" for="ch" forName="Accent2" refType="h" fact="0.162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3" refType="w" fact="0.9446"/>
              <dgm:constr type="t" for="ch" forName="Child3" refType="h" fact="0.646"/>
              <dgm:constr type="w" for="ch" forName="Child3" refType="w" fact="0.4927"/>
              <dgm:constr type="h" for="ch" forName="Child3" refType="h" fact="0.354"/>
              <dgm:constr type="r" for="ch" forName="Parent" refType="w"/>
              <dgm:constr type="t" for="ch" forName="Parent" refType="h" fact="0.1751"/>
              <dgm:constr type="w" for="ch" forName="Parent" refType="w" fact="0.6013"/>
              <dgm:constr type="h" for="ch" forName="Parent" refType="h" fact="0.4319"/>
              <dgm:constr type="r" for="ch" forName="Child1" refType="w" fact="0.4927"/>
              <dgm:constr type="t" for="ch" forName="Child1" refType="h" fact="0"/>
              <dgm:constr type="w" for="ch" forName="Child1" refType="w" fact="0.4927"/>
              <dgm:constr type="h" for="ch" forName="Child1" refType="h" fact="0.354"/>
              <dgm:constr type="r" for="ch" forName="Child2" refType="w" fact="0.4927"/>
              <dgm:constr type="t" for="ch" forName="Child2" refType="h" fact="0.428"/>
              <dgm:constr type="w" for="ch" forName="Child2" refType="w" fact="0.4927"/>
              <dgm:constr type="h" for="ch" forName="Child2" refType="h" fact="0.354"/>
            </dgm:constrLst>
          </dgm:if>
          <dgm:if name="Name17" axis="ch ch" ptType="node node" st="1 1" cnt="1 0" func="cnt" op="equ" val="4">
            <dgm:alg type="composite">
              <dgm:param type="ar" val="0.682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r" for="ch" forName="Accent4" refType="w" fact="0.5427"/>
              <dgm:constr type="t" for="ch" forName="Accent4" refType="h" fact="0.6834"/>
              <dgm:constr type="w" for="ch" forName="Accent4" refType="w" fact="0.2269"/>
              <dgm:constr type="h" for="ch" forName="Accent4" refType="h" fact="0.1333"/>
              <dgm:constr type="r" for="ch" forName="Accent3" refType="w" fact="0.3587"/>
              <dgm:constr type="t" for="ch" forName="Accent3" refType="h" fact="0.4021"/>
              <dgm:constr type="w" for="ch" forName="Accent3" refType="w" fact="0.2269"/>
              <dgm:constr type="h" for="ch" forName="Accent3" refType="h" fact="0.1333"/>
              <dgm:constr type="r" for="ch" forName="Accent2" refType="w" fact="0.6235"/>
              <dgm:constr type="t" for="ch" forName="Accent2" refType="h" fact="0.1529"/>
              <dgm:constr type="w" for="ch" forName="Accent2" refType="w" fact="0.2269"/>
              <dgm:constr type="h" for="ch" forName="Accent2" refType="h" fact="0.133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4" refType="w" fact="0.9446"/>
              <dgm:constr type="t" for="ch" forName="Child4" refType="h" fact="0.7093"/>
              <dgm:constr type="w" for="ch" forName="Child4" refType="w" fact="0.4927"/>
              <dgm:constr type="h" for="ch" forName="Child4" refType="h" fact="0.2907"/>
              <dgm:constr type="r" for="ch" forName="Parent" refType="w"/>
              <dgm:constr type="t" for="ch" forName="Parent" refType="h" fact="0.3226"/>
              <dgm:constr type="w" for="ch" forName="Parent" refType="w" fact="0.6013"/>
              <dgm:constr type="h" for="ch" forName="Parent" refType="h" fact="0.3547"/>
              <dgm:constr type="r" for="ch" forName="Child2" refType="w" fact="0.4927"/>
              <dgm:constr type="t" for="ch" forName="Child2" refType="h" fact="0.1788"/>
              <dgm:constr type="w" for="ch" forName="Child2" refType="w" fact="0.4927"/>
              <dgm:constr type="h" for="ch" forName="Child2" refType="h" fact="0.2907"/>
              <dgm:constr type="r" for="ch" forName="Child3" refType="w" fact="0.4927"/>
              <dgm:constr type="t" for="ch" forName="Child3" refType="h" fact="0.5303"/>
              <dgm:constr type="w" for="ch" forName="Child3" refType="w" fact="0.4927"/>
              <dgm:constr type="h" for="ch" forName="Child3" refType="h" fact="0.2907"/>
              <dgm:constr type="r" for="ch" forName="Child1" refType="w" fact="0.9446"/>
              <dgm:constr type="t" for="ch" forName="Child1" refType="h" fact="0"/>
              <dgm:constr type="w" for="ch" forName="Child1" refType="w" fact="0.4927"/>
              <dgm:constr type="h" for="ch" forName="Child1" refType="h" fact="0.2907"/>
            </dgm:constrLst>
          </dgm:if>
          <dgm:if name="Name18" axis="ch ch" ptType="node node" st="1 1" cnt="1 0" func="cnt" op="equ" val="5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r" for="ch" forName="Accent5" refType="w" fact="0.7142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r" for="ch" forName="Accent4" refType="w" fact="0.388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r" for="ch" forName="Accent3" refType="w" fact="0.256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r" for="ch" forName="Accent2" refType="w" fact="0.4458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4" refType="w" fact="0.6754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r" for="ch" forName="Parent" refType="w" fact="0.71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r" for="ch" forName="Child2" refType="w" fact="0.3523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r" for="ch" forName="Child3" refType="w" fact="0.3523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r" for="ch" forName="Child5" refType="w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r" for="ch" forName="Child1" refType="w" fact="0.6754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if>
          <dgm:else name="Name19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6" refType="primFontSz" refFor="des" refForName="Parent" op="lte"/>
              <dgm:constr type="primFontSz" for="des" forName="Child7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ptType="node" op="equ" val="65"/>
              <dgm:constr type="r" for="ch" forName="Accent6" refType="w" fact="0.9066"/>
              <dgm:constr type="t" for="ch" forName="Accent6" refType="h" fact="0.4635"/>
              <dgm:constr type="w" for="ch" forName="Accent6" refType="w" fact="0.1622"/>
              <dgm:constr type="h" for="ch" forName="Accent6" refType="h" fact="0.1333"/>
              <dgm:constr type="r" for="ch" forName="Accent5" refType="w" fact="0.7142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r" for="ch" forName="Accent4" refType="w" fact="0.388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r" for="ch" forName="Accent3" refType="w" fact="0.256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r" for="ch" forName="Accent2" refType="w" fact="0.4458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4" refType="w" fact="0.6754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r" for="ch" forName="Parent" refType="w" fact="0.71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r" for="ch" forName="Child2" refType="w" fact="0.3523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r" for="ch" forName="Child3" refType="w" fact="0.3523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r" for="ch" forName="Child5" refType="w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r" for="ch" forName="Child6" refType="w"/>
              <dgm:constr type="t" for="ch" forName="Child6" refType="h" fact="0.1784"/>
              <dgm:constr type="w" for="ch" forName="Child6" refType="w" fact="0.3523"/>
              <dgm:constr type="h" for="ch" forName="Child6" refType="h" fact="0.2907"/>
              <dgm:constr type="r" for="ch" forName="Child1" refType="w" fact="0.6754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else>
        </dgm:choose>
      </dgm:else>
    </dgm:choose>
    <dgm:forEach name="wrapper" axis="self" ptType="parTrans">
      <dgm:forEach name="accentRepeat" axis="self">
        <dgm:layoutNode name="Accent" styleLbl="bgShp">
          <dgm:alg type="sp"/>
          <dgm:shape xmlns:r="http://schemas.openxmlformats.org/officeDocument/2006/relationships" type="hexagon" r:blip="" zOrderOff="-2">
            <dgm:adjLst>
              <dgm:adj idx="1" val="0.289"/>
              <dgm:adj idx="2" val="1.1547"/>
            </dgm:adjLst>
          </dgm:shape>
          <dgm:presOf/>
        </dgm:layoutNode>
      </dgm:forEach>
    </dgm:forEach>
    <dgm:forEach name="Name20" axis="ch" ptType="node" cnt="1">
      <dgm:layoutNode name="Parent" styleLbl="node0">
        <dgm:varLst>
          <dgm:chMax val="6"/>
          <dgm:chPref val="6"/>
        </dgm:varLst>
        <dgm:alg type="tx"/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self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1" axis="ch ch" ptType="node node" st="1 1" cnt="1 1">
      <dgm:layoutNode name="Accent1">
        <dgm:alg type="sp"/>
        <dgm:shape xmlns:r="http://schemas.openxmlformats.org/officeDocument/2006/relationships" r:blip="" zOrderOff="-2">
          <dgm:adjLst/>
        </dgm:shape>
        <dgm:presOf/>
        <dgm:constrLst/>
        <dgm:forEach name="Name22" ref="accentRepeat"/>
      </dgm:layoutNode>
      <dgm:layoutNode name="Child1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3" axis="ch ch" ptType="node node" st="1 2" cnt="1 1">
      <dgm:layoutNode name="Accent2">
        <dgm:alg type="sp"/>
        <dgm:shape xmlns:r="http://schemas.openxmlformats.org/officeDocument/2006/relationships" r:blip="" zOrderOff="-2">
          <dgm:adjLst/>
        </dgm:shape>
        <dgm:presOf/>
        <dgm:constrLst/>
        <dgm:forEach name="Name24" ref="accentRepeat"/>
      </dgm:layoutNode>
      <dgm:layoutNode name="Child2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5" axis="ch ch" ptType="node node" st="1 3" cnt="1 1">
      <dgm:layoutNode name="Accent3">
        <dgm:alg type="sp"/>
        <dgm:shape xmlns:r="http://schemas.openxmlformats.org/officeDocument/2006/relationships" r:blip="" zOrderOff="-2">
          <dgm:adjLst/>
        </dgm:shape>
        <dgm:presOf/>
        <dgm:constrLst/>
        <dgm:forEach name="Name26" ref="accentRepeat"/>
      </dgm:layoutNode>
      <dgm:layoutNode name="Child3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7" axis="ch ch" ptType="node node" st="1 4" cnt="1 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28" ref="accentRepeat"/>
      </dgm:layoutNode>
      <dgm:layoutNode name="Child4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9" axis="ch ch" ptType="node node" st="1 5" cnt="1 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30" ref="accentRepeat"/>
      </dgm:layoutNode>
      <dgm:layoutNode name="Child5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31" axis="ch ch" ptType="node node" st="1 6" cnt="1 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32" ref="accentRepeat"/>
      </dgm:layoutNode>
      <dgm:layoutNode name="Child6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11/layout/HexagonRadial">
  <dgm:title val="Hexagon Radial"/>
  <dgm:desc val="Use to show a sequential process that relates to a central idea or theme. Limited to six Level 2 shapes. Works best with small amounts of text. Unused text does not appear, but remains available if you switch layouts."/>
  <dgm:catLst>
    <dgm:cat type="cycle" pri="8500"/>
    <dgm:cat type="officeonline" pri="9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  <dgm:pt modelId="15">
          <dgm:prSet phldr="1"/>
        </dgm:pt>
        <dgm:pt modelId="16">
          <dgm:prSet phldr="1"/>
        </dgm:pt>
      </dgm:ptLst>
      <dgm:cxnLst>
        <dgm:cxn modelId="40" srcId="0" destId="10" srcOrd="0" destOrd="0"/>
        <dgm:cxn modelId="50" srcId="10" destId="11" srcOrd="0" destOrd="0"/>
        <dgm:cxn modelId="60" srcId="10" destId="12" srcOrd="0" destOrd="0"/>
        <dgm:cxn modelId="70" srcId="10" destId="13" srcOrd="0" destOrd="0"/>
        <dgm:cxn modelId="80" srcId="10" destId="14" srcOrd="0" destOrd="0"/>
        <dgm:cxn modelId="90" srcId="10" destId="15" srcOrd="0" destOrd="0"/>
        <dgm:cxn modelId="100" srcId="10" destId="16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40" srcId="0" destId="10" srcOrd="0" destOrd="0"/>
        <dgm:cxn modelId="50" srcId="10" destId="11" srcOrd="0" destOrd="0"/>
        <dgm:cxn modelId="60" srcId="10" destId="12" srcOrd="0" destOrd="0"/>
        <dgm:cxn modelId="70" srcId="10" destId="13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  <dgm:pt modelId="15">
          <dgm:prSet phldr="1"/>
        </dgm:pt>
        <dgm:pt modelId="16">
          <dgm:prSet phldr="1"/>
        </dgm:pt>
      </dgm:ptLst>
      <dgm:cxnLst>
        <dgm:cxn modelId="40" srcId="0" destId="10" srcOrd="0" destOrd="0"/>
        <dgm:cxn modelId="50" srcId="10" destId="11" srcOrd="0" destOrd="0"/>
        <dgm:cxn modelId="60" srcId="10" destId="12" srcOrd="0" destOrd="0"/>
        <dgm:cxn modelId="70" srcId="10" destId="13" srcOrd="0" destOrd="0"/>
        <dgm:cxn modelId="80" srcId="10" destId="14" srcOrd="0" destOrd="0"/>
        <dgm:cxn modelId="90" srcId="10" destId="15" srcOrd="0" destOrd="0"/>
        <dgm:cxn modelId="100" srcId="10" destId="16" srcOrd="0" destOrd="0"/>
      </dgm:cxnLst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st="1 1" cnt="1 0" func="cnt" op="equ" val="0">
            <dgm:alg type="composite">
              <dgm:param type="ar" val="1.1561"/>
            </dgm:alg>
            <dgm:constrLst>
              <dgm:constr type="primFontSz" for="des" forName="Parent" val="65"/>
              <dgm:constr type="l" for="ch" forName="Parent" refType="w" fact="0"/>
              <dgm:constr type="t" for="ch" forName="Parent" refType="h" fact="0"/>
              <dgm:constr type="w" for="ch" forName="Parent" refType="w"/>
              <dgm:constr type="h" for="ch" forName="Parent" refType="h"/>
            </dgm:constrLst>
          </dgm:if>
          <dgm:if name="Name5" axis="ch ch" ptType="node node" st="1 1" cnt="1 0" func="cnt" op="lte" val="1">
            <dgm:alg type="composite">
              <dgm:param type="ar" val="1.36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l" for="ch" forName="Accent1" refType="w" fact="0.1685"/>
              <dgm:constr type="t" for="ch" forName="Accent1" refType="h" fact="0.2946"/>
              <dgm:constr type="w" for="ch" forName="Accent1" refType="w" fact="0.462"/>
              <dgm:constr type="h" for="ch" forName="Accent1" refType="h" fact="0.5472"/>
              <dgm:constr type="l" for="ch" forName="Parent" refType="w" fact="0"/>
              <dgm:constr type="t" for="ch" forName="Parent" refType="h" fact="0.2885"/>
              <dgm:constr type="w" for="ch" forName="Parent" refType="w" fact="0.6013"/>
              <dgm:constr type="h" for="ch" forName="Parent" refType="h" fact="0.7115"/>
              <dgm:constr type="l" for="ch" forName="Child1" refType="w" fact="0.5073"/>
              <dgm:constr type="t" for="ch" forName="Child1" refType="h" fact="0"/>
              <dgm:constr type="w" for="ch" forName="Child1" refType="w" fact="0.4927"/>
              <dgm:constr type="h" for="ch" forName="Child1" refType="h" fact="0.5831"/>
            </dgm:constrLst>
          </dgm:if>
          <dgm:if name="Name6" axis="ch ch" ptType="node node" st="1 1" cnt="1 0" func="cnt" op="equ" val="2">
            <dgm:alg type="composite">
              <dgm:param type="ar" val="1.0619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2" refType="primFontSz" refFor="des" refForName="Child1" op="equ"/>
              <dgm:constr type="l" for="ch" forName="Accent2" refType="w" fact="0.6413"/>
              <dgm:constr type="t" for="ch" forName="Accent2" refType="h" fact="0.3477"/>
              <dgm:constr type="w" for="ch" forName="Accent2" refType="w" fact="0.2269"/>
              <dgm:constr type="h" for="ch" forName="Accent2" refType="h" fact="0.2076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Parent" refType="w" fact="0"/>
              <dgm:constr type="t" for="ch" forName="Parent" refType="h" fact="0.2239"/>
              <dgm:constr type="w" for="ch" forName="Parent" refType="w" fact="0.6013"/>
              <dgm:constr type="h" for="ch" forName="Parent" refType="h" fact="0.5523"/>
              <dgm:constr type="l" for="ch" forName="Child1" refType="w" fact="0.5073"/>
              <dgm:constr type="t" for="ch" forName="Child1" refType="h" fact="0"/>
              <dgm:constr type="w" for="ch" forName="Child1" refType="w" fact="0.4927"/>
              <dgm:constr type="h" for="ch" forName="Child1" refType="h" fact="0.4527"/>
              <dgm:constr type="l" for="ch" forName="Child2" refType="w" fact="0.5073"/>
              <dgm:constr type="t" for="ch" forName="Child2" refType="h" fact="0.5473"/>
              <dgm:constr type="w" for="ch" forName="Child2" refType="w" fact="0.4927"/>
              <dgm:constr type="h" for="ch" forName="Child2" refType="h" fact="0.4527"/>
            </dgm:constrLst>
          </dgm:if>
          <dgm:if name="Name7" axis="ch ch" ptType="node node" st="1 1" cnt="1 0" func="cnt" op="equ" val="3">
            <dgm:alg type="composite">
              <dgm:param type="ar" val="0.8305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3" refType="w" fact="0.4573"/>
              <dgm:constr type="t" for="ch" forName="Accent3" refType="h" fact="0.6145"/>
              <dgm:constr type="w" for="ch" forName="Accent3" refType="w" fact="0.2269"/>
              <dgm:constr type="h" for="ch" forName="Accent3" refType="h" fact="0.1623"/>
              <dgm:constr type="l" for="ch" forName="Accent2" refType="w" fact="0.6413"/>
              <dgm:constr type="t" for="ch" forName="Accent2" refType="h" fact="0.2719"/>
              <dgm:constr type="w" for="ch" forName="Accent2" refType="w" fact="0.2269"/>
              <dgm:constr type="h" for="ch" forName="Accent2" refType="h" fact="0.162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3" refType="w" fact="0.0554"/>
              <dgm:constr type="t" for="ch" forName="Child3" refType="h" fact="0.646"/>
              <dgm:constr type="w" for="ch" forName="Child3" refType="w" fact="0.4927"/>
              <dgm:constr type="h" for="ch" forName="Child3" refType="h" fact="0.354"/>
              <dgm:constr type="l" for="ch" forName="Parent" refType="w" fact="0"/>
              <dgm:constr type="t" for="ch" forName="Parent" refType="h" fact="0.1751"/>
              <dgm:constr type="w" for="ch" forName="Parent" refType="w" fact="0.6013"/>
              <dgm:constr type="h" for="ch" forName="Parent" refType="h" fact="0.4319"/>
              <dgm:constr type="l" for="ch" forName="Child1" refType="w" fact="0.5073"/>
              <dgm:constr type="t" for="ch" forName="Child1" refType="h" fact="0"/>
              <dgm:constr type="w" for="ch" forName="Child1" refType="w" fact="0.4927"/>
              <dgm:constr type="h" for="ch" forName="Child1" refType="h" fact="0.354"/>
              <dgm:constr type="l" for="ch" forName="Child2" refType="w" fact="0.5073"/>
              <dgm:constr type="t" for="ch" forName="Child2" refType="h" fact="0.428"/>
              <dgm:constr type="w" for="ch" forName="Child2" refType="w" fact="0.4927"/>
              <dgm:constr type="h" for="ch" forName="Child2" refType="h" fact="0.354"/>
            </dgm:constrLst>
          </dgm:if>
          <dgm:if name="Name8" axis="ch ch" ptType="node node" st="1 1" cnt="1 0" func="cnt" op="equ" val="4">
            <dgm:alg type="composite">
              <dgm:param type="ar" val="0.682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4" refType="w" fact="0.4573"/>
              <dgm:constr type="t" for="ch" forName="Accent4" refType="h" fact="0.6834"/>
              <dgm:constr type="w" for="ch" forName="Accent4" refType="w" fact="0.2269"/>
              <dgm:constr type="h" for="ch" forName="Accent4" refType="h" fact="0.1333"/>
              <dgm:constr type="l" for="ch" forName="Accent3" refType="w" fact="0.6413"/>
              <dgm:constr type="t" for="ch" forName="Accent3" refType="h" fact="0.4021"/>
              <dgm:constr type="w" for="ch" forName="Accent3" refType="w" fact="0.2269"/>
              <dgm:constr type="h" for="ch" forName="Accent3" refType="h" fact="0.1333"/>
              <dgm:constr type="l" for="ch" forName="Accent2" refType="w" fact="0.3765"/>
              <dgm:constr type="t" for="ch" forName="Accent2" refType="h" fact="0.1529"/>
              <dgm:constr type="w" for="ch" forName="Accent2" refType="w" fact="0.2269"/>
              <dgm:constr type="h" for="ch" forName="Accent2" refType="h" fact="0.133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4" refType="w" fact="0.0554"/>
              <dgm:constr type="t" for="ch" forName="Child4" refType="h" fact="0.7093"/>
              <dgm:constr type="w" for="ch" forName="Child4" refType="w" fact="0.4927"/>
              <dgm:constr type="h" for="ch" forName="Child4" refType="h" fact="0.2907"/>
              <dgm:constr type="l" for="ch" forName="Parent" refType="w" fact="0"/>
              <dgm:constr type="t" for="ch" forName="Parent" refType="h" fact="0.3226"/>
              <dgm:constr type="w" for="ch" forName="Parent" refType="w" fact="0.6013"/>
              <dgm:constr type="h" for="ch" forName="Parent" refType="h" fact="0.3547"/>
              <dgm:constr type="l" for="ch" forName="Child2" refType="w" fact="0.5073"/>
              <dgm:constr type="t" for="ch" forName="Child2" refType="h" fact="0.1788"/>
              <dgm:constr type="w" for="ch" forName="Child2" refType="w" fact="0.4927"/>
              <dgm:constr type="h" for="ch" forName="Child2" refType="h" fact="0.2907"/>
              <dgm:constr type="l" for="ch" forName="Child3" refType="w" fact="0.5073"/>
              <dgm:constr type="t" for="ch" forName="Child3" refType="h" fact="0.5303"/>
              <dgm:constr type="w" for="ch" forName="Child3" refType="w" fact="0.4927"/>
              <dgm:constr type="h" for="ch" forName="Child3" refType="h" fact="0.2907"/>
              <dgm:constr type="l" for="ch" forName="Child1" refType="w" fact="0.0554"/>
              <dgm:constr type="t" for="ch" forName="Child1" refType="h" fact="0"/>
              <dgm:constr type="w" for="ch" forName="Child1" refType="w" fact="0.4927"/>
              <dgm:constr type="h" for="ch" forName="Child1" refType="h" fact="0.2907"/>
            </dgm:constrLst>
          </dgm:if>
          <dgm:if name="Name9" axis="ch ch" ptType="node node" st="1 1" cnt="1 0" func="cnt" op="equ" val="5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5" refType="w" fact="0.2858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l" for="ch" forName="Accent4" refType="w" fact="0.612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l" for="ch" forName="Accent3" refType="w" fact="0.743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l" for="ch" forName="Accent2" refType="w" fact="0.5542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4" refType="w" fact="0.3246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l" for="ch" forName="Parent" refType="w" fact="0.28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l" for="ch" forName="Child2" refType="w" fact="0.6477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l" for="ch" forName="Child3" refType="w" fact="0.6477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l" for="ch" forName="Child5" refType="w" fact="0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l" for="ch" forName="Child1" refType="w" fact="0.3246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if>
          <dgm:else name="Name10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6" refType="primFontSz" refFor="des" refForName="Parent" op="lte"/>
              <dgm:constr type="primFontSz" for="des" forName="Child7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ptType="node" op="equ" val="65"/>
              <dgm:constr type="l" for="ch" forName="Accent6" refType="w" fact="0.0934"/>
              <dgm:constr type="t" for="ch" forName="Accent6" refType="h" fact="0.4635"/>
              <dgm:constr type="w" for="ch" forName="Accent6" refType="w" fact="0.1622"/>
              <dgm:constr type="h" for="ch" forName="Accent6" refType="h" fact="0.1333"/>
              <dgm:constr type="l" for="ch" forName="Accent5" refType="w" fact="0.2858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l" for="ch" forName="Accent4" refType="w" fact="0.612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l" for="ch" forName="Accent3" refType="w" fact="0.743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l" for="ch" forName="Accent2" refType="w" fact="0.5542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4" refType="w" fact="0.3246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l" for="ch" forName="Parent" refType="w" fact="0.28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l" for="ch" forName="Child2" refType="w" fact="0.6477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l" for="ch" forName="Child3" refType="w" fact="0.6477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l" for="ch" forName="Child5" refType="w" fact="0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l" for="ch" forName="Child6" refType="w" fact="0"/>
              <dgm:constr type="t" for="ch" forName="Child6" refType="h" fact="0.1784"/>
              <dgm:constr type="w" for="ch" forName="Child6" refType="w" fact="0.3523"/>
              <dgm:constr type="h" for="ch" forName="Child6" refType="h" fact="0.2907"/>
              <dgm:constr type="l" for="ch" forName="Child1" refType="w" fact="0.3246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else>
        </dgm:choose>
      </dgm:if>
      <dgm:else name="Name11">
        <dgm:choose name="Name12">
          <dgm:if name="Name13" axis="ch ch" ptType="node node" st="1 1" cnt="1 0" func="cnt" op="equ" val="0">
            <dgm:alg type="composite">
              <dgm:param type="ar" val="1.1561"/>
            </dgm:alg>
            <dgm:constrLst>
              <dgm:constr type="primFontSz" for="des" forName="Parent" val="65"/>
              <dgm:constr type="l" for="ch" forName="Parent" refType="w" fact="0"/>
              <dgm:constr type="t" for="ch" forName="Parent" refType="h" fact="0"/>
              <dgm:constr type="w" for="ch" forName="Parent" refType="w"/>
              <dgm:constr type="h" for="ch" forName="Parent" refType="h"/>
            </dgm:constrLst>
          </dgm:if>
          <dgm:if name="Name14" axis="ch ch" ptType="node node" st="1 1" cnt="1 0" func="cnt" op="lte" val="1">
            <dgm:alg type="composite">
              <dgm:param type="ar" val="1.36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r" for="ch" forName="Accent1" refType="w" fact="0.8315"/>
              <dgm:constr type="t" for="ch" forName="Accent1" refType="h" fact="0.2946"/>
              <dgm:constr type="w" for="ch" forName="Accent1" refType="w" fact="0.462"/>
              <dgm:constr type="h" for="ch" forName="Accent1" refType="h" fact="0.5472"/>
              <dgm:constr type="r" for="ch" forName="Parent" refType="w"/>
              <dgm:constr type="t" for="ch" forName="Parent" refType="h" fact="0.2885"/>
              <dgm:constr type="w" for="ch" forName="Parent" refType="w" fact="0.6013"/>
              <dgm:constr type="h" for="ch" forName="Parent" refType="h" fact="0.7115"/>
              <dgm:constr type="r" for="ch" forName="Child1" refType="w" fact="0.4927"/>
              <dgm:constr type="t" for="ch" forName="Child1" refType="h" fact="0"/>
              <dgm:constr type="w" for="ch" forName="Child1" refType="w" fact="0.4927"/>
              <dgm:constr type="h" for="ch" forName="Child1" refType="h" fact="0.5831"/>
            </dgm:constrLst>
          </dgm:if>
          <dgm:if name="Name15" axis="ch ch" ptType="node node" st="1 1" cnt="1 0" func="cnt" op="equ" val="2">
            <dgm:alg type="composite">
              <dgm:param type="ar" val="1.0619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2" refType="primFontSz" refFor="des" refForName="Child1" op="equ"/>
              <dgm:constr type="r" for="ch" forName="Accent2" refType="w" fact="0.3587"/>
              <dgm:constr type="t" for="ch" forName="Accent2" refType="h" fact="0.3477"/>
              <dgm:constr type="w" for="ch" forName="Accent2" refType="w" fact="0.2269"/>
              <dgm:constr type="h" for="ch" forName="Accent2" refType="h" fact="0.2076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Parent" refType="w"/>
              <dgm:constr type="t" for="ch" forName="Parent" refType="h" fact="0.2239"/>
              <dgm:constr type="w" for="ch" forName="Parent" refType="w" fact="0.6013"/>
              <dgm:constr type="h" for="ch" forName="Parent" refType="h" fact="0.5523"/>
              <dgm:constr type="r" for="ch" forName="Child1" refType="w" fact="0.4927"/>
              <dgm:constr type="t" for="ch" forName="Child1" refType="h" fact="0"/>
              <dgm:constr type="w" for="ch" forName="Child1" refType="w" fact="0.4927"/>
              <dgm:constr type="h" for="ch" forName="Child1" refType="h" fact="0.4527"/>
              <dgm:constr type="r" for="ch" forName="Child2" refType="w" fact="0.5073"/>
              <dgm:constr type="t" for="ch" forName="Child2" refType="h" fact="0.5473"/>
              <dgm:constr type="w" for="ch" forName="Child2" refType="w" fact="0.4927"/>
              <dgm:constr type="h" for="ch" forName="Child2" refType="h" fact="0.4527"/>
            </dgm:constrLst>
          </dgm:if>
          <dgm:if name="Name16" axis="ch ch" ptType="node node" st="1 1" cnt="1 0" func="cnt" op="equ" val="3">
            <dgm:alg type="composite">
              <dgm:param type="ar" val="0.8305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r" for="ch" forName="Accent3" refType="w" fact="0.5427"/>
              <dgm:constr type="t" for="ch" forName="Accent3" refType="h" fact="0.6145"/>
              <dgm:constr type="w" for="ch" forName="Accent3" refType="w" fact="0.2269"/>
              <dgm:constr type="h" for="ch" forName="Accent3" refType="h" fact="0.1623"/>
              <dgm:constr type="r" for="ch" forName="Accent2" refType="w" fact="0.3587"/>
              <dgm:constr type="t" for="ch" forName="Accent2" refType="h" fact="0.2719"/>
              <dgm:constr type="w" for="ch" forName="Accent2" refType="w" fact="0.2269"/>
              <dgm:constr type="h" for="ch" forName="Accent2" refType="h" fact="0.162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3" refType="w" fact="0.9446"/>
              <dgm:constr type="t" for="ch" forName="Child3" refType="h" fact="0.646"/>
              <dgm:constr type="w" for="ch" forName="Child3" refType="w" fact="0.4927"/>
              <dgm:constr type="h" for="ch" forName="Child3" refType="h" fact="0.354"/>
              <dgm:constr type="r" for="ch" forName="Parent" refType="w"/>
              <dgm:constr type="t" for="ch" forName="Parent" refType="h" fact="0.1751"/>
              <dgm:constr type="w" for="ch" forName="Parent" refType="w" fact="0.6013"/>
              <dgm:constr type="h" for="ch" forName="Parent" refType="h" fact="0.4319"/>
              <dgm:constr type="r" for="ch" forName="Child1" refType="w" fact="0.4927"/>
              <dgm:constr type="t" for="ch" forName="Child1" refType="h" fact="0"/>
              <dgm:constr type="w" for="ch" forName="Child1" refType="w" fact="0.4927"/>
              <dgm:constr type="h" for="ch" forName="Child1" refType="h" fact="0.354"/>
              <dgm:constr type="r" for="ch" forName="Child2" refType="w" fact="0.4927"/>
              <dgm:constr type="t" for="ch" forName="Child2" refType="h" fact="0.428"/>
              <dgm:constr type="w" for="ch" forName="Child2" refType="w" fact="0.4927"/>
              <dgm:constr type="h" for="ch" forName="Child2" refType="h" fact="0.354"/>
            </dgm:constrLst>
          </dgm:if>
          <dgm:if name="Name17" axis="ch ch" ptType="node node" st="1 1" cnt="1 0" func="cnt" op="equ" val="4">
            <dgm:alg type="composite">
              <dgm:param type="ar" val="0.682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r" for="ch" forName="Accent4" refType="w" fact="0.5427"/>
              <dgm:constr type="t" for="ch" forName="Accent4" refType="h" fact="0.6834"/>
              <dgm:constr type="w" for="ch" forName="Accent4" refType="w" fact="0.2269"/>
              <dgm:constr type="h" for="ch" forName="Accent4" refType="h" fact="0.1333"/>
              <dgm:constr type="r" for="ch" forName="Accent3" refType="w" fact="0.3587"/>
              <dgm:constr type="t" for="ch" forName="Accent3" refType="h" fact="0.4021"/>
              <dgm:constr type="w" for="ch" forName="Accent3" refType="w" fact="0.2269"/>
              <dgm:constr type="h" for="ch" forName="Accent3" refType="h" fact="0.1333"/>
              <dgm:constr type="r" for="ch" forName="Accent2" refType="w" fact="0.6235"/>
              <dgm:constr type="t" for="ch" forName="Accent2" refType="h" fact="0.1529"/>
              <dgm:constr type="w" for="ch" forName="Accent2" refType="w" fact="0.2269"/>
              <dgm:constr type="h" for="ch" forName="Accent2" refType="h" fact="0.133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4" refType="w" fact="0.9446"/>
              <dgm:constr type="t" for="ch" forName="Child4" refType="h" fact="0.7093"/>
              <dgm:constr type="w" for="ch" forName="Child4" refType="w" fact="0.4927"/>
              <dgm:constr type="h" for="ch" forName="Child4" refType="h" fact="0.2907"/>
              <dgm:constr type="r" for="ch" forName="Parent" refType="w"/>
              <dgm:constr type="t" for="ch" forName="Parent" refType="h" fact="0.3226"/>
              <dgm:constr type="w" for="ch" forName="Parent" refType="w" fact="0.6013"/>
              <dgm:constr type="h" for="ch" forName="Parent" refType="h" fact="0.3547"/>
              <dgm:constr type="r" for="ch" forName="Child2" refType="w" fact="0.4927"/>
              <dgm:constr type="t" for="ch" forName="Child2" refType="h" fact="0.1788"/>
              <dgm:constr type="w" for="ch" forName="Child2" refType="w" fact="0.4927"/>
              <dgm:constr type="h" for="ch" forName="Child2" refType="h" fact="0.2907"/>
              <dgm:constr type="r" for="ch" forName="Child3" refType="w" fact="0.4927"/>
              <dgm:constr type="t" for="ch" forName="Child3" refType="h" fact="0.5303"/>
              <dgm:constr type="w" for="ch" forName="Child3" refType="w" fact="0.4927"/>
              <dgm:constr type="h" for="ch" forName="Child3" refType="h" fact="0.2907"/>
              <dgm:constr type="r" for="ch" forName="Child1" refType="w" fact="0.9446"/>
              <dgm:constr type="t" for="ch" forName="Child1" refType="h" fact="0"/>
              <dgm:constr type="w" for="ch" forName="Child1" refType="w" fact="0.4927"/>
              <dgm:constr type="h" for="ch" forName="Child1" refType="h" fact="0.2907"/>
            </dgm:constrLst>
          </dgm:if>
          <dgm:if name="Name18" axis="ch ch" ptType="node node" st="1 1" cnt="1 0" func="cnt" op="equ" val="5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r" for="ch" forName="Accent5" refType="w" fact="0.7142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r" for="ch" forName="Accent4" refType="w" fact="0.388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r" for="ch" forName="Accent3" refType="w" fact="0.256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r" for="ch" forName="Accent2" refType="w" fact="0.4458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4" refType="w" fact="0.6754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r" for="ch" forName="Parent" refType="w" fact="0.71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r" for="ch" forName="Child2" refType="w" fact="0.3523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r" for="ch" forName="Child3" refType="w" fact="0.3523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r" for="ch" forName="Child5" refType="w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r" for="ch" forName="Child1" refType="w" fact="0.6754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if>
          <dgm:else name="Name19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6" refType="primFontSz" refFor="des" refForName="Parent" op="lte"/>
              <dgm:constr type="primFontSz" for="des" forName="Child7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ptType="node" op="equ" val="65"/>
              <dgm:constr type="r" for="ch" forName="Accent6" refType="w" fact="0.9066"/>
              <dgm:constr type="t" for="ch" forName="Accent6" refType="h" fact="0.4635"/>
              <dgm:constr type="w" for="ch" forName="Accent6" refType="w" fact="0.1622"/>
              <dgm:constr type="h" for="ch" forName="Accent6" refType="h" fact="0.1333"/>
              <dgm:constr type="r" for="ch" forName="Accent5" refType="w" fact="0.7142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r" for="ch" forName="Accent4" refType="w" fact="0.388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r" for="ch" forName="Accent3" refType="w" fact="0.256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r" for="ch" forName="Accent2" refType="w" fact="0.4458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4" refType="w" fact="0.6754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r" for="ch" forName="Parent" refType="w" fact="0.71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r" for="ch" forName="Child2" refType="w" fact="0.3523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r" for="ch" forName="Child3" refType="w" fact="0.3523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r" for="ch" forName="Child5" refType="w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r" for="ch" forName="Child6" refType="w"/>
              <dgm:constr type="t" for="ch" forName="Child6" refType="h" fact="0.1784"/>
              <dgm:constr type="w" for="ch" forName="Child6" refType="w" fact="0.3523"/>
              <dgm:constr type="h" for="ch" forName="Child6" refType="h" fact="0.2907"/>
              <dgm:constr type="r" for="ch" forName="Child1" refType="w" fact="0.6754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else>
        </dgm:choose>
      </dgm:else>
    </dgm:choose>
    <dgm:forEach name="wrapper" axis="self" ptType="parTrans">
      <dgm:forEach name="accentRepeat" axis="self">
        <dgm:layoutNode name="Accent" styleLbl="bgShp">
          <dgm:alg type="sp"/>
          <dgm:shape xmlns:r="http://schemas.openxmlformats.org/officeDocument/2006/relationships" type="hexagon" r:blip="" zOrderOff="-2">
            <dgm:adjLst>
              <dgm:adj idx="1" val="0.289"/>
              <dgm:adj idx="2" val="1.1547"/>
            </dgm:adjLst>
          </dgm:shape>
          <dgm:presOf/>
        </dgm:layoutNode>
      </dgm:forEach>
    </dgm:forEach>
    <dgm:forEach name="Name20" axis="ch" ptType="node" cnt="1">
      <dgm:layoutNode name="Parent" styleLbl="node0">
        <dgm:varLst>
          <dgm:chMax val="6"/>
          <dgm:chPref val="6"/>
        </dgm:varLst>
        <dgm:alg type="tx"/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self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1" axis="ch ch" ptType="node node" st="1 1" cnt="1 1">
      <dgm:layoutNode name="Accent1">
        <dgm:alg type="sp"/>
        <dgm:shape xmlns:r="http://schemas.openxmlformats.org/officeDocument/2006/relationships" r:blip="" zOrderOff="-2">
          <dgm:adjLst/>
        </dgm:shape>
        <dgm:presOf/>
        <dgm:constrLst/>
        <dgm:forEach name="Name22" ref="accentRepeat"/>
      </dgm:layoutNode>
      <dgm:layoutNode name="Child1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3" axis="ch ch" ptType="node node" st="1 2" cnt="1 1">
      <dgm:layoutNode name="Accent2">
        <dgm:alg type="sp"/>
        <dgm:shape xmlns:r="http://schemas.openxmlformats.org/officeDocument/2006/relationships" r:blip="" zOrderOff="-2">
          <dgm:adjLst/>
        </dgm:shape>
        <dgm:presOf/>
        <dgm:constrLst/>
        <dgm:forEach name="Name24" ref="accentRepeat"/>
      </dgm:layoutNode>
      <dgm:layoutNode name="Child2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5" axis="ch ch" ptType="node node" st="1 3" cnt="1 1">
      <dgm:layoutNode name="Accent3">
        <dgm:alg type="sp"/>
        <dgm:shape xmlns:r="http://schemas.openxmlformats.org/officeDocument/2006/relationships" r:blip="" zOrderOff="-2">
          <dgm:adjLst/>
        </dgm:shape>
        <dgm:presOf/>
        <dgm:constrLst/>
        <dgm:forEach name="Name26" ref="accentRepeat"/>
      </dgm:layoutNode>
      <dgm:layoutNode name="Child3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7" axis="ch ch" ptType="node node" st="1 4" cnt="1 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28" ref="accentRepeat"/>
      </dgm:layoutNode>
      <dgm:layoutNode name="Child4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9" axis="ch ch" ptType="node node" st="1 5" cnt="1 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30" ref="accentRepeat"/>
      </dgm:layoutNode>
      <dgm:layoutNode name="Child5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31" axis="ch ch" ptType="node node" st="1 6" cnt="1 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32" ref="accentRepeat"/>
      </dgm:layoutNode>
      <dgm:layoutNode name="Child6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48DCEE-5A5A-4607-963C-CD139E7EFF10}" type="datetimeFigureOut">
              <a:rPr lang="en-GB" smtClean="0"/>
              <a:t>06/06/2022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A1373D-6C87-4956-924D-109787B886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8129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 smtClean="0"/>
              <a:t>LHS identifies the challenges and opportunities within the County and sets out the strategic priorities for investment in housing and housing related services over a 5 year period.  It covers all tenures of housing, and includes homelessness, regeneration, energy efficiency, housing supply, affordable housing and particular needs housing.  It is underpinned by a number of key research documents. </a:t>
            </a:r>
          </a:p>
          <a:p>
            <a:r>
              <a:rPr lang="en-GB" dirty="0" smtClean="0"/>
              <a:t>A strategic document which sets out the challenges and opportunities for housing and housing related services across tenures, over a 5 years period. </a:t>
            </a:r>
          </a:p>
          <a:p>
            <a:r>
              <a:rPr lang="en-GB" dirty="0" smtClean="0"/>
              <a:t>It informs investment and puts forward a range of actions to be achieved by a range of council services and RSLs. </a:t>
            </a:r>
          </a:p>
          <a:p>
            <a:r>
              <a:rPr lang="en-GB" dirty="0" smtClean="0"/>
              <a:t>Aligns with Scottish Government policy i.e. Housing to 2040 but also local policies i.e. poverty plan, equality plan etc. </a:t>
            </a:r>
          </a:p>
          <a:p>
            <a:r>
              <a:rPr lang="en-GB" dirty="0" smtClean="0"/>
              <a:t>Communities &amp; town centres; affordable housing; house conditions; energy efficiency &amp; climate change; homelessness; specialist housing; housing supply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dirty="0" smtClean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75365A-0DDD-440F-A57E-F7D9D8BFB3D7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45529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A1373D-6C87-4956-924D-109787B88655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19203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A1373D-6C87-4956-924D-109787B88655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296855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A1373D-6C87-4956-924D-109787B88655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619377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5CB63A-9378-46D6-9F9E-F133565E6B94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538074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A1373D-6C87-4956-924D-109787B88655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463075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A1373D-6C87-4956-924D-109787B88655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74455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A6103-130D-4057-BEBD-D6873D9A7F1B}" type="datetimeFigureOut">
              <a:rPr lang="en-GB" smtClean="0"/>
              <a:t>06/06/2022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E982B-A028-4587-843A-96A85339D1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55168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A6103-130D-4057-BEBD-D6873D9A7F1B}" type="datetimeFigureOut">
              <a:rPr lang="en-GB" smtClean="0"/>
              <a:t>06/06/2022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E982B-A028-4587-843A-96A85339D1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42935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A6103-130D-4057-BEBD-D6873D9A7F1B}" type="datetimeFigureOut">
              <a:rPr lang="en-GB" smtClean="0"/>
              <a:t>06/06/2022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E982B-A028-4587-843A-96A85339D1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02201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A6103-130D-4057-BEBD-D6873D9A7F1B}" type="datetimeFigureOut">
              <a:rPr lang="en-GB" smtClean="0"/>
              <a:t>06/06/2022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E982B-A028-4587-843A-96A85339D1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56873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A6103-130D-4057-BEBD-D6873D9A7F1B}" type="datetimeFigureOut">
              <a:rPr lang="en-GB" smtClean="0"/>
              <a:t>06/06/2022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E982B-A028-4587-843A-96A85339D1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87722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A6103-130D-4057-BEBD-D6873D9A7F1B}" type="datetimeFigureOut">
              <a:rPr lang="en-GB" smtClean="0"/>
              <a:t>06/06/2022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E982B-A028-4587-843A-96A85339D1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25527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A6103-130D-4057-BEBD-D6873D9A7F1B}" type="datetimeFigureOut">
              <a:rPr lang="en-GB" smtClean="0"/>
              <a:t>06/06/2022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E982B-A028-4587-843A-96A85339D1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12138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A6103-130D-4057-BEBD-D6873D9A7F1B}" type="datetimeFigureOut">
              <a:rPr lang="en-GB" smtClean="0"/>
              <a:t>06/06/2022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E982B-A028-4587-843A-96A85339D1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2441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A6103-130D-4057-BEBD-D6873D9A7F1B}" type="datetimeFigureOut">
              <a:rPr lang="en-GB" smtClean="0"/>
              <a:t>06/06/2022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E982B-A028-4587-843A-96A85339D1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97047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A6103-130D-4057-BEBD-D6873D9A7F1B}" type="datetimeFigureOut">
              <a:rPr lang="en-GB" smtClean="0"/>
              <a:t>06/06/2022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E982B-A028-4587-843A-96A85339D1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52191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A6103-130D-4057-BEBD-D6873D9A7F1B}" type="datetimeFigureOut">
              <a:rPr lang="en-GB" smtClean="0"/>
              <a:t>06/06/2022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E982B-A028-4587-843A-96A85339D1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38725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6A6103-130D-4057-BEBD-D6873D9A7F1B}" type="datetimeFigureOut">
              <a:rPr lang="en-GB" smtClean="0"/>
              <a:t>06/06/2022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CE982B-A028-4587-843A-96A85339D1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1863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rpringle@eastlothian.gov.uk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sz="4800" b="1" dirty="0" smtClean="0"/>
              <a:t>Local Housing Strategy 2023-2028</a:t>
            </a:r>
            <a:endParaRPr lang="en-GB" sz="48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Rebecca Pringle – Housing Strategy Team Manager </a:t>
            </a:r>
          </a:p>
          <a:p>
            <a:r>
              <a:rPr lang="en-GB" dirty="0" smtClean="0">
                <a:hlinkClick r:id="rId2"/>
              </a:rPr>
              <a:t>rpringle@eastlothian.gov.uk</a:t>
            </a:r>
            <a:r>
              <a:rPr lang="en-GB" dirty="0" smtClean="0"/>
              <a:t>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4946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JSNA – Specialist Provision </a:t>
            </a:r>
            <a:endParaRPr lang="en-GB" b="1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-"/>
            </a:pPr>
            <a:r>
              <a:rPr lang="en-GB" dirty="0" smtClean="0"/>
              <a:t>Identify the need and demand for a specific type of housing </a:t>
            </a:r>
            <a:endParaRPr lang="en-GB" dirty="0"/>
          </a:p>
          <a:p>
            <a:pPr>
              <a:buFontTx/>
              <a:buChar char="-"/>
            </a:pPr>
            <a:r>
              <a:rPr lang="en-GB" dirty="0" smtClean="0"/>
              <a:t>Identify need and demand for housing support service</a:t>
            </a:r>
          </a:p>
          <a:p>
            <a:pPr>
              <a:buFontTx/>
              <a:buChar char="-"/>
            </a:pPr>
            <a:r>
              <a:rPr lang="en-GB" dirty="0" smtClean="0"/>
              <a:t>Commitment to number of properties per year </a:t>
            </a:r>
          </a:p>
          <a:p>
            <a:pPr>
              <a:buFontTx/>
              <a:buChar char="-"/>
            </a:pPr>
            <a:r>
              <a:rPr lang="en-GB" dirty="0" smtClean="0"/>
              <a:t>Recommendations to changes in housing policy, processes and joint-working. </a:t>
            </a:r>
          </a:p>
          <a:p>
            <a:pPr>
              <a:buFontTx/>
              <a:buChar char="-"/>
            </a:pPr>
            <a:r>
              <a:rPr lang="en-GB" dirty="0" smtClean="0"/>
              <a:t>Recommendations for training, awareness and participation. </a:t>
            </a:r>
          </a:p>
          <a:p>
            <a:pPr>
              <a:buFontTx/>
              <a:buChar char="-"/>
            </a:pPr>
            <a:r>
              <a:rPr lang="en-GB" dirty="0" smtClean="0"/>
              <a:t>Recommendations if approved become LHS actions, reported on yearly to Cabinet and Scottish Government.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75860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09495510"/>
              </p:ext>
            </p:extLst>
          </p:nvPr>
        </p:nvGraphicFramePr>
        <p:xfrm>
          <a:off x="0" y="303577"/>
          <a:ext cx="11669486" cy="62152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293497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101600" y="3602182"/>
            <a:ext cx="11776364" cy="73892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200891" y="3602182"/>
            <a:ext cx="0" cy="628073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V="1">
            <a:off x="1676400" y="2974109"/>
            <a:ext cx="0" cy="628073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H="1" flipV="1">
            <a:off x="3222336" y="3602182"/>
            <a:ext cx="1" cy="1477603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V="1">
            <a:off x="4456546" y="2987963"/>
            <a:ext cx="0" cy="628073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V="1">
            <a:off x="6243781" y="3662218"/>
            <a:ext cx="0" cy="628073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V="1">
            <a:off x="11877964" y="3662218"/>
            <a:ext cx="0" cy="628073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-32327" y="4257980"/>
            <a:ext cx="2179782" cy="369332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 smtClean="0"/>
              <a:t>Equalities Workshops</a:t>
            </a:r>
            <a:endParaRPr lang="en-GB" dirty="0"/>
          </a:p>
        </p:txBody>
      </p:sp>
      <p:sp>
        <p:nvSpPr>
          <p:cNvPr id="17" name="TextBox 16"/>
          <p:cNvSpPr txBox="1"/>
          <p:nvPr/>
        </p:nvSpPr>
        <p:spPr>
          <a:xfrm>
            <a:off x="625764" y="1976887"/>
            <a:ext cx="2101272" cy="923330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Community Housing &amp; Homelessness Workshops</a:t>
            </a:r>
            <a:endParaRPr lang="en-GB" dirty="0"/>
          </a:p>
        </p:txBody>
      </p:sp>
      <p:sp>
        <p:nvSpPr>
          <p:cNvPr id="19" name="TextBox 18"/>
          <p:cNvSpPr txBox="1"/>
          <p:nvPr/>
        </p:nvSpPr>
        <p:spPr>
          <a:xfrm>
            <a:off x="1833418" y="5209218"/>
            <a:ext cx="3140364" cy="923330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Area Partnerships, Community Councils, Community groups and lived experience. </a:t>
            </a:r>
            <a:endParaRPr lang="en-GB" dirty="0"/>
          </a:p>
        </p:txBody>
      </p:sp>
      <p:sp>
        <p:nvSpPr>
          <p:cNvPr id="20" name="TextBox 19"/>
          <p:cNvSpPr txBox="1"/>
          <p:nvPr/>
        </p:nvSpPr>
        <p:spPr>
          <a:xfrm>
            <a:off x="3995307" y="1699888"/>
            <a:ext cx="1151079" cy="1200329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 smtClean="0"/>
              <a:t>Compile Evidence &amp; Present Evidence</a:t>
            </a:r>
            <a:endParaRPr lang="en-GB" dirty="0"/>
          </a:p>
        </p:txBody>
      </p:sp>
      <p:cxnSp>
        <p:nvCxnSpPr>
          <p:cNvPr id="24" name="Straight Connector 23"/>
          <p:cNvCxnSpPr/>
          <p:nvPr/>
        </p:nvCxnSpPr>
        <p:spPr>
          <a:xfrm flipV="1">
            <a:off x="7559963" y="2641814"/>
            <a:ext cx="4619" cy="1020405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6688617" y="2024345"/>
            <a:ext cx="1797626" cy="646331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/>
              <a:t>Draft LHS to cabinet</a:t>
            </a:r>
            <a:endParaRPr lang="en-GB" dirty="0"/>
          </a:p>
        </p:txBody>
      </p:sp>
      <p:cxnSp>
        <p:nvCxnSpPr>
          <p:cNvPr id="27" name="Straight Connector 26"/>
          <p:cNvCxnSpPr/>
          <p:nvPr/>
        </p:nvCxnSpPr>
        <p:spPr>
          <a:xfrm flipV="1">
            <a:off x="9051636" y="3639129"/>
            <a:ext cx="0" cy="1311349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8507845" y="4949187"/>
            <a:ext cx="1471897" cy="646331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Public Consultation</a:t>
            </a:r>
            <a:endParaRPr lang="en-GB" dirty="0"/>
          </a:p>
        </p:txBody>
      </p:sp>
      <p:cxnSp>
        <p:nvCxnSpPr>
          <p:cNvPr id="30" name="Straight Connector 29"/>
          <p:cNvCxnSpPr/>
          <p:nvPr/>
        </p:nvCxnSpPr>
        <p:spPr>
          <a:xfrm flipV="1">
            <a:off x="10423236" y="2429164"/>
            <a:ext cx="13855" cy="1233055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9358746" y="1505833"/>
            <a:ext cx="2128980" cy="923330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Revise &amp;Final LHS to cabinet &amp; Scottish Government</a:t>
            </a:r>
            <a:endParaRPr lang="en-GB" dirty="0"/>
          </a:p>
        </p:txBody>
      </p:sp>
      <p:sp>
        <p:nvSpPr>
          <p:cNvPr id="33" name="TextBox 32"/>
          <p:cNvSpPr txBox="1"/>
          <p:nvPr/>
        </p:nvSpPr>
        <p:spPr>
          <a:xfrm>
            <a:off x="10649526" y="4368588"/>
            <a:ext cx="1542474" cy="369332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Approved LHS</a:t>
            </a:r>
            <a:endParaRPr lang="en-GB" dirty="0"/>
          </a:p>
        </p:txBody>
      </p:sp>
      <p:sp>
        <p:nvSpPr>
          <p:cNvPr id="34" name="TextBox 33"/>
          <p:cNvSpPr txBox="1"/>
          <p:nvPr/>
        </p:nvSpPr>
        <p:spPr>
          <a:xfrm>
            <a:off x="1256145" y="3602182"/>
            <a:ext cx="812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MAY</a:t>
            </a:r>
            <a:endParaRPr lang="en-GB" dirty="0"/>
          </a:p>
        </p:txBody>
      </p:sp>
      <p:sp>
        <p:nvSpPr>
          <p:cNvPr id="35" name="TextBox 34"/>
          <p:cNvSpPr txBox="1"/>
          <p:nvPr/>
        </p:nvSpPr>
        <p:spPr>
          <a:xfrm>
            <a:off x="3896591" y="3613850"/>
            <a:ext cx="14039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SEPTEMBER- DECEMBER</a:t>
            </a:r>
            <a:endParaRPr lang="en-GB" dirty="0"/>
          </a:p>
        </p:txBody>
      </p:sp>
      <p:sp>
        <p:nvSpPr>
          <p:cNvPr id="36" name="TextBox 35"/>
          <p:cNvSpPr txBox="1"/>
          <p:nvPr/>
        </p:nvSpPr>
        <p:spPr>
          <a:xfrm>
            <a:off x="5635336" y="3023646"/>
            <a:ext cx="12953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JANUARY - FEBRUARY</a:t>
            </a:r>
            <a:endParaRPr lang="en-GB" dirty="0"/>
          </a:p>
        </p:txBody>
      </p:sp>
      <p:sp>
        <p:nvSpPr>
          <p:cNvPr id="37" name="TextBox 36"/>
          <p:cNvSpPr txBox="1"/>
          <p:nvPr/>
        </p:nvSpPr>
        <p:spPr>
          <a:xfrm>
            <a:off x="6936509" y="3583832"/>
            <a:ext cx="13450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MARCH</a:t>
            </a:r>
            <a:endParaRPr lang="en-GB" dirty="0"/>
          </a:p>
        </p:txBody>
      </p:sp>
      <p:sp>
        <p:nvSpPr>
          <p:cNvPr id="38" name="TextBox 37"/>
          <p:cNvSpPr txBox="1"/>
          <p:nvPr/>
        </p:nvSpPr>
        <p:spPr>
          <a:xfrm>
            <a:off x="8568459" y="3310613"/>
            <a:ext cx="15476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APRIL - JUNE</a:t>
            </a:r>
            <a:endParaRPr lang="en-GB" dirty="0"/>
          </a:p>
        </p:txBody>
      </p:sp>
      <p:sp>
        <p:nvSpPr>
          <p:cNvPr id="40" name="TextBox 39"/>
          <p:cNvSpPr txBox="1"/>
          <p:nvPr/>
        </p:nvSpPr>
        <p:spPr>
          <a:xfrm>
            <a:off x="9895721" y="3666699"/>
            <a:ext cx="14449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JULY - SEPTEMBER</a:t>
            </a:r>
            <a:endParaRPr lang="en-GB" dirty="0"/>
          </a:p>
        </p:txBody>
      </p:sp>
      <p:sp>
        <p:nvSpPr>
          <p:cNvPr id="41" name="TextBox 40"/>
          <p:cNvSpPr txBox="1"/>
          <p:nvPr/>
        </p:nvSpPr>
        <p:spPr>
          <a:xfrm>
            <a:off x="11162143" y="3334403"/>
            <a:ext cx="1558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OCTOBER</a:t>
            </a:r>
            <a:endParaRPr lang="en-GB" dirty="0"/>
          </a:p>
        </p:txBody>
      </p:sp>
      <p:sp>
        <p:nvSpPr>
          <p:cNvPr id="42" name="TextBox 41"/>
          <p:cNvSpPr txBox="1"/>
          <p:nvPr/>
        </p:nvSpPr>
        <p:spPr>
          <a:xfrm>
            <a:off x="71581" y="3232740"/>
            <a:ext cx="812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APRIL</a:t>
            </a:r>
            <a:endParaRPr lang="en-GB" dirty="0"/>
          </a:p>
        </p:txBody>
      </p:sp>
      <p:sp>
        <p:nvSpPr>
          <p:cNvPr id="43" name="TextBox 42"/>
          <p:cNvSpPr txBox="1"/>
          <p:nvPr/>
        </p:nvSpPr>
        <p:spPr>
          <a:xfrm>
            <a:off x="2533648" y="3313667"/>
            <a:ext cx="15211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JUNE-AUGUST</a:t>
            </a:r>
            <a:endParaRPr lang="en-GB" dirty="0"/>
          </a:p>
        </p:txBody>
      </p:sp>
      <p:cxnSp>
        <p:nvCxnSpPr>
          <p:cNvPr id="45" name="Straight Connector 44"/>
          <p:cNvCxnSpPr/>
          <p:nvPr/>
        </p:nvCxnSpPr>
        <p:spPr>
          <a:xfrm>
            <a:off x="5621482" y="669589"/>
            <a:ext cx="21357" cy="6068291"/>
          </a:xfrm>
          <a:prstGeom prst="line">
            <a:avLst/>
          </a:prstGeom>
          <a:ln w="38100">
            <a:prstDash val="lg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9" name="TextBox 48"/>
          <p:cNvSpPr txBox="1"/>
          <p:nvPr/>
        </p:nvSpPr>
        <p:spPr>
          <a:xfrm>
            <a:off x="8435685" y="92364"/>
            <a:ext cx="16804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 smtClean="0"/>
              <a:t>2023</a:t>
            </a:r>
            <a:endParaRPr lang="en-GB" sz="3200" b="1" dirty="0"/>
          </a:p>
        </p:txBody>
      </p:sp>
      <p:sp>
        <p:nvSpPr>
          <p:cNvPr id="50" name="TextBox 49"/>
          <p:cNvSpPr txBox="1"/>
          <p:nvPr/>
        </p:nvSpPr>
        <p:spPr>
          <a:xfrm>
            <a:off x="-4043" y="164195"/>
            <a:ext cx="16804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 smtClean="0"/>
              <a:t>2022</a:t>
            </a:r>
            <a:endParaRPr lang="en-GB" sz="3200" b="1" dirty="0"/>
          </a:p>
        </p:txBody>
      </p:sp>
      <p:sp>
        <p:nvSpPr>
          <p:cNvPr id="51" name="Right Arrow 50"/>
          <p:cNvSpPr/>
          <p:nvPr/>
        </p:nvSpPr>
        <p:spPr>
          <a:xfrm>
            <a:off x="101600" y="6231675"/>
            <a:ext cx="11970328" cy="658226"/>
          </a:xfrm>
          <a:prstGeom prst="right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V</a:t>
            </a:r>
            <a:endParaRPr lang="en-GB" dirty="0"/>
          </a:p>
        </p:txBody>
      </p:sp>
      <p:sp>
        <p:nvSpPr>
          <p:cNvPr id="52" name="TextBox 51"/>
          <p:cNvSpPr txBox="1"/>
          <p:nvPr/>
        </p:nvSpPr>
        <p:spPr>
          <a:xfrm>
            <a:off x="365702" y="6381147"/>
            <a:ext cx="22444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ONLINE SURVEYS</a:t>
            </a:r>
            <a:endParaRPr lang="en-GB" dirty="0"/>
          </a:p>
        </p:txBody>
      </p:sp>
      <p:sp>
        <p:nvSpPr>
          <p:cNvPr id="53" name="TextBox 52"/>
          <p:cNvSpPr txBox="1"/>
          <p:nvPr/>
        </p:nvSpPr>
        <p:spPr>
          <a:xfrm>
            <a:off x="2533648" y="6393384"/>
            <a:ext cx="22444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TARGET WORKSHOPS</a:t>
            </a:r>
            <a:endParaRPr lang="en-GB" dirty="0"/>
          </a:p>
        </p:txBody>
      </p:sp>
      <p:sp>
        <p:nvSpPr>
          <p:cNvPr id="54" name="TextBox 53"/>
          <p:cNvSpPr txBox="1"/>
          <p:nvPr/>
        </p:nvSpPr>
        <p:spPr>
          <a:xfrm>
            <a:off x="5058351" y="6393384"/>
            <a:ext cx="27400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WALKING CONSULTATIONS</a:t>
            </a:r>
            <a:endParaRPr lang="en-GB" dirty="0"/>
          </a:p>
        </p:txBody>
      </p:sp>
      <p:sp>
        <p:nvSpPr>
          <p:cNvPr id="55" name="TextBox 54"/>
          <p:cNvSpPr txBox="1"/>
          <p:nvPr/>
        </p:nvSpPr>
        <p:spPr>
          <a:xfrm>
            <a:off x="7883815" y="6391018"/>
            <a:ext cx="22444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VCEL CONFERENCE</a:t>
            </a:r>
            <a:endParaRPr lang="en-GB" dirty="0"/>
          </a:p>
        </p:txBody>
      </p:sp>
      <p:sp>
        <p:nvSpPr>
          <p:cNvPr id="39" name="TextBox 38"/>
          <p:cNvSpPr txBox="1"/>
          <p:nvPr/>
        </p:nvSpPr>
        <p:spPr>
          <a:xfrm>
            <a:off x="5668745" y="4306134"/>
            <a:ext cx="1400649" cy="646331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Write Up &amp; Approval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31238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52794" y="95342"/>
            <a:ext cx="8884740" cy="1325563"/>
          </a:xfrm>
        </p:spPr>
        <p:txBody>
          <a:bodyPr/>
          <a:lstStyle/>
          <a:p>
            <a:r>
              <a:rPr lang="en-GB" b="1" dirty="0" smtClean="0"/>
              <a:t>What is the ultimate aim of the LHS? </a:t>
            </a:r>
            <a:endParaRPr lang="en-GB" b="1" dirty="0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3009677" y="2946440"/>
            <a:ext cx="6053162" cy="643018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Oval 6"/>
          <p:cNvSpPr/>
          <p:nvPr/>
        </p:nvSpPr>
        <p:spPr>
          <a:xfrm>
            <a:off x="5254419" y="3271398"/>
            <a:ext cx="1563679" cy="1395948"/>
          </a:xfrm>
          <a:prstGeom prst="ellipse">
            <a:avLst/>
          </a:prstGeom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Housing System</a:t>
            </a:r>
            <a:endParaRPr lang="en-GB" dirty="0"/>
          </a:p>
        </p:txBody>
      </p:sp>
      <p:grpSp>
        <p:nvGrpSpPr>
          <p:cNvPr id="15" name="Group 14"/>
          <p:cNvGrpSpPr/>
          <p:nvPr/>
        </p:nvGrpSpPr>
        <p:grpSpPr>
          <a:xfrm>
            <a:off x="3016660" y="2561236"/>
            <a:ext cx="1476659" cy="837231"/>
            <a:chOff x="2451927" y="3011027"/>
            <a:chExt cx="994658" cy="576235"/>
          </a:xfrm>
        </p:grpSpPr>
        <p:sp>
          <p:nvSpPr>
            <p:cNvPr id="9" name="Rectangle 8"/>
            <p:cNvSpPr/>
            <p:nvPr/>
          </p:nvSpPr>
          <p:spPr>
            <a:xfrm>
              <a:off x="2619657" y="3360014"/>
              <a:ext cx="350790" cy="227248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2451927" y="3121946"/>
              <a:ext cx="167730" cy="46531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2970447" y="3224748"/>
              <a:ext cx="238069" cy="36251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3208516" y="3224748"/>
              <a:ext cx="238069" cy="36251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" name="Isosceles Triangle 9"/>
            <p:cNvSpPr/>
            <p:nvPr/>
          </p:nvSpPr>
          <p:spPr>
            <a:xfrm>
              <a:off x="2970447" y="3019143"/>
              <a:ext cx="238069" cy="205605"/>
            </a:xfrm>
            <a:prstGeom prst="triangl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" name="Isosceles Triangle 15"/>
            <p:cNvSpPr/>
            <p:nvPr/>
          </p:nvSpPr>
          <p:spPr>
            <a:xfrm>
              <a:off x="3208516" y="3011027"/>
              <a:ext cx="238069" cy="205605"/>
            </a:xfrm>
            <a:prstGeom prst="triangl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" name="Isosceles Triangle 16"/>
            <p:cNvSpPr/>
            <p:nvPr/>
          </p:nvSpPr>
          <p:spPr>
            <a:xfrm>
              <a:off x="2619657" y="3165231"/>
              <a:ext cx="350790" cy="194783"/>
            </a:xfrm>
            <a:prstGeom prst="triangl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pic>
        <p:nvPicPr>
          <p:cNvPr id="1028" name="Picture 4" descr="3,269 Many People Icon Photos and Premium High Res Pictures - Getty Image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3772" y="1716117"/>
            <a:ext cx="1230323" cy="12303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TextBox 19"/>
          <p:cNvSpPr txBox="1"/>
          <p:nvPr/>
        </p:nvSpPr>
        <p:spPr>
          <a:xfrm>
            <a:off x="340871" y="1558267"/>
            <a:ext cx="24726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Demographics </a:t>
            </a:r>
            <a:endParaRPr lang="en-GB" dirty="0"/>
          </a:p>
        </p:txBody>
      </p:sp>
      <p:sp>
        <p:nvSpPr>
          <p:cNvPr id="21" name="TextBox 20"/>
          <p:cNvSpPr txBox="1"/>
          <p:nvPr/>
        </p:nvSpPr>
        <p:spPr>
          <a:xfrm>
            <a:off x="633046" y="5475579"/>
            <a:ext cx="8391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Health</a:t>
            </a:r>
            <a:endParaRPr lang="en-GB" dirty="0"/>
          </a:p>
        </p:txBody>
      </p:sp>
      <p:sp>
        <p:nvSpPr>
          <p:cNvPr id="22" name="TextBox 21"/>
          <p:cNvSpPr txBox="1"/>
          <p:nvPr/>
        </p:nvSpPr>
        <p:spPr>
          <a:xfrm>
            <a:off x="200194" y="3029135"/>
            <a:ext cx="22887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Socio-economic status</a:t>
            </a:r>
            <a:endParaRPr lang="en-GB" dirty="0"/>
          </a:p>
        </p:txBody>
      </p:sp>
      <p:sp>
        <p:nvSpPr>
          <p:cNvPr id="23" name="TextBox 22"/>
          <p:cNvSpPr txBox="1"/>
          <p:nvPr/>
        </p:nvSpPr>
        <p:spPr>
          <a:xfrm>
            <a:off x="9598780" y="4817091"/>
            <a:ext cx="24997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Geographical movement</a:t>
            </a:r>
            <a:endParaRPr lang="en-GB" dirty="0"/>
          </a:p>
        </p:txBody>
      </p:sp>
      <p:sp>
        <p:nvSpPr>
          <p:cNvPr id="24" name="TextBox 23"/>
          <p:cNvSpPr txBox="1"/>
          <p:nvPr/>
        </p:nvSpPr>
        <p:spPr>
          <a:xfrm>
            <a:off x="3444782" y="5967948"/>
            <a:ext cx="24420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Labour market</a:t>
            </a:r>
            <a:endParaRPr lang="en-GB" dirty="0"/>
          </a:p>
        </p:txBody>
      </p:sp>
      <p:sp>
        <p:nvSpPr>
          <p:cNvPr id="25" name="TextBox 24"/>
          <p:cNvSpPr txBox="1"/>
          <p:nvPr/>
        </p:nvSpPr>
        <p:spPr>
          <a:xfrm>
            <a:off x="10377629" y="2191904"/>
            <a:ext cx="16705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Climate change</a:t>
            </a:r>
            <a:endParaRPr lang="en-GB" dirty="0"/>
          </a:p>
        </p:txBody>
      </p:sp>
      <p:sp>
        <p:nvSpPr>
          <p:cNvPr id="26" name="TextBox 25"/>
          <p:cNvSpPr txBox="1"/>
          <p:nvPr/>
        </p:nvSpPr>
        <p:spPr>
          <a:xfrm>
            <a:off x="10421899" y="3589458"/>
            <a:ext cx="16766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Housing market</a:t>
            </a:r>
            <a:endParaRPr lang="en-GB" dirty="0"/>
          </a:p>
        </p:txBody>
      </p:sp>
      <p:sp>
        <p:nvSpPr>
          <p:cNvPr id="27" name="TextBox 26"/>
          <p:cNvSpPr txBox="1"/>
          <p:nvPr/>
        </p:nvSpPr>
        <p:spPr>
          <a:xfrm>
            <a:off x="7079836" y="5783282"/>
            <a:ext cx="17823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Cost of materials</a:t>
            </a:r>
            <a:endParaRPr lang="en-GB" dirty="0"/>
          </a:p>
        </p:txBody>
      </p:sp>
      <p:sp>
        <p:nvSpPr>
          <p:cNvPr id="28" name="TextBox 27"/>
          <p:cNvSpPr txBox="1"/>
          <p:nvPr/>
        </p:nvSpPr>
        <p:spPr>
          <a:xfrm>
            <a:off x="232658" y="4383276"/>
            <a:ext cx="22562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The economy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42681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37754928"/>
              </p:ext>
            </p:extLst>
          </p:nvPr>
        </p:nvGraphicFramePr>
        <p:xfrm>
          <a:off x="810490" y="273915"/>
          <a:ext cx="10515601" cy="63670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576540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4990097"/>
              </p:ext>
            </p:extLst>
          </p:nvPr>
        </p:nvGraphicFramePr>
        <p:xfrm>
          <a:off x="0" y="303577"/>
          <a:ext cx="11669486" cy="62152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898570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54622788"/>
              </p:ext>
            </p:extLst>
          </p:nvPr>
        </p:nvGraphicFramePr>
        <p:xfrm>
          <a:off x="0" y="303577"/>
          <a:ext cx="11669486" cy="62152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051864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HNDA Toolkit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96291"/>
            <a:ext cx="5022273" cy="4680672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GB" b="1" dirty="0" smtClean="0"/>
              <a:t>Newly Arising Households</a:t>
            </a:r>
          </a:p>
          <a:p>
            <a:r>
              <a:rPr lang="en-GB" dirty="0" smtClean="0"/>
              <a:t>Created by the Scottish Government</a:t>
            </a:r>
          </a:p>
          <a:p>
            <a:r>
              <a:rPr lang="en-GB" dirty="0" smtClean="0"/>
              <a:t>Contains data for all local authorities in Scotland, can report on a local authority and HMA level. </a:t>
            </a:r>
          </a:p>
          <a:p>
            <a:r>
              <a:rPr lang="en-GB" dirty="0" smtClean="0"/>
              <a:t>Default figures from NRS on population and household projections. </a:t>
            </a:r>
            <a:endParaRPr lang="en-GB" dirty="0"/>
          </a:p>
          <a:p>
            <a:r>
              <a:rPr lang="en-GB" dirty="0" smtClean="0"/>
              <a:t>Key inputs into the toolkit are: </a:t>
            </a:r>
          </a:p>
          <a:p>
            <a:pPr lvl="1"/>
            <a:r>
              <a:rPr lang="en-GB" dirty="0" smtClean="0"/>
              <a:t>Housing projections</a:t>
            </a:r>
          </a:p>
          <a:p>
            <a:pPr lvl="1"/>
            <a:r>
              <a:rPr lang="en-GB" dirty="0" smtClean="0"/>
              <a:t>Existing need</a:t>
            </a:r>
          </a:p>
          <a:p>
            <a:pPr lvl="1"/>
            <a:r>
              <a:rPr lang="en-GB" dirty="0" smtClean="0"/>
              <a:t>Income profile: growth and distribution</a:t>
            </a:r>
          </a:p>
          <a:p>
            <a:pPr lvl="1"/>
            <a:r>
              <a:rPr lang="en-GB" dirty="0" smtClean="0"/>
              <a:t>Prices and affordability</a:t>
            </a:r>
          </a:p>
          <a:p>
            <a:pPr lvl="1"/>
            <a:r>
              <a:rPr lang="en-GB" dirty="0" smtClean="0"/>
              <a:t>Split need by tenure </a:t>
            </a:r>
            <a:endParaRPr lang="en-GB" dirty="0"/>
          </a:p>
        </p:txBody>
      </p:sp>
      <p:pic>
        <p:nvPicPr>
          <p:cNvPr id="4" name="Content Placeholder 6" descr="Diagram&#10;&#10;Description automatically generated">
            <a:extLst>
              <a:ext uri="{FF2B5EF4-FFF2-40B4-BE49-F238E27FC236}">
                <a16:creationId xmlns:a16="http://schemas.microsoft.com/office/drawing/2014/main" id="{AB2C6E6A-A754-4866-9E28-AAA2A4E202E9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94725" y="797070"/>
            <a:ext cx="5897275" cy="5167312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10964008" y="2664070"/>
            <a:ext cx="1125415" cy="606669"/>
          </a:xfrm>
          <a:prstGeom prst="rect">
            <a:avLst/>
          </a:prstGeom>
          <a:solidFill>
            <a:srgbClr val="B5230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 smtClean="0">
                <a:solidFill>
                  <a:schemeClr val="bg1"/>
                </a:solidFill>
              </a:rPr>
              <a:t>New Housing Need</a:t>
            </a:r>
            <a:endParaRPr lang="en-GB" sz="1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9773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94414838"/>
              </p:ext>
            </p:extLst>
          </p:nvPr>
        </p:nvGraphicFramePr>
        <p:xfrm>
          <a:off x="0" y="303577"/>
          <a:ext cx="11669486" cy="62152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13816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smtClean="0"/>
              <a:t>HNDA 3 Output – East Lothian </a:t>
            </a:r>
            <a:endParaRPr lang="en-GB" dirty="0"/>
          </a:p>
        </p:txBody>
      </p:sp>
      <p:sp>
        <p:nvSpPr>
          <p:cNvPr id="3" name="TextBox 2"/>
          <p:cNvSpPr txBox="1"/>
          <p:nvPr/>
        </p:nvSpPr>
        <p:spPr>
          <a:xfrm>
            <a:off x="1099646" y="1603212"/>
            <a:ext cx="9992708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 smtClean="0"/>
              <a:t>We are awaiting feedback from the Scottish Government on HNDA3 – due this week.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2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 smtClean="0"/>
              <a:t>HNDA3 gives us estimates and scenarios with which we can base our Housing Supply Target on.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2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 smtClean="0"/>
              <a:t>A Housing Supply Target is the number of affordable homes which can be delivered over the next 5 years. This has to take into consideration all the legislative constraints, the East Lothian land context, and the cost of new builds. </a:t>
            </a:r>
          </a:p>
          <a:p>
            <a:endParaRPr lang="en-GB" sz="2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 smtClean="0"/>
              <a:t>We will work with our SES partner to develop a methodology to develop HST, which will then be presented in the LHS. 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3193366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48145940"/>
              </p:ext>
            </p:extLst>
          </p:nvPr>
        </p:nvGraphicFramePr>
        <p:xfrm>
          <a:off x="0" y="303577"/>
          <a:ext cx="11669486" cy="62152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567299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666</TotalTime>
  <Words>704</Words>
  <Application>Microsoft Office PowerPoint</Application>
  <PresentationFormat>Widescreen</PresentationFormat>
  <Paragraphs>120</Paragraphs>
  <Slides>12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Office Theme</vt:lpstr>
      <vt:lpstr>Local Housing Strategy 2023-2028</vt:lpstr>
      <vt:lpstr>What is the ultimate aim of the LHS? </vt:lpstr>
      <vt:lpstr>PowerPoint Presentation</vt:lpstr>
      <vt:lpstr>PowerPoint Presentation</vt:lpstr>
      <vt:lpstr>PowerPoint Presentation</vt:lpstr>
      <vt:lpstr>The HNDA Toolkit </vt:lpstr>
      <vt:lpstr>PowerPoint Presentation</vt:lpstr>
      <vt:lpstr>HNDA 3 Output – East Lothian </vt:lpstr>
      <vt:lpstr>PowerPoint Presentation</vt:lpstr>
      <vt:lpstr>JSNA – Specialist Provision </vt:lpstr>
      <vt:lpstr>PowerPoint Presentation</vt:lpstr>
      <vt:lpstr>PowerPoint Presentation</vt:lpstr>
    </vt:vector>
  </TitlesOfParts>
  <Company>East Lothian Council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Local Housing Strategy 2023-2028</dc:title>
  <dc:creator>Pringle, Rebecca</dc:creator>
  <cp:lastModifiedBy>Krippler, Anne (Housing)</cp:lastModifiedBy>
  <cp:revision>27</cp:revision>
  <dcterms:created xsi:type="dcterms:W3CDTF">2022-03-25T18:29:01Z</dcterms:created>
  <dcterms:modified xsi:type="dcterms:W3CDTF">2022-06-06T14:45:43Z</dcterms:modified>
</cp:coreProperties>
</file>